
<file path=[Content_Types].xml><?xml version="1.0" encoding="utf-8"?>
<Types xmlns="http://schemas.openxmlformats.org/package/2006/content-types">
  <Default Extension="gif" ContentType="image/gif"/>
  <Default Extension="gif&amp;ehk=hGfifzNBLdIhmjhQRsDCBQ&amp;r=0&amp;pid=OfficeInsert" ContentType="image/gif"/>
  <Default Extension="jpeg" ContentType="image/jpeg"/>
  <Default Extension="JPG" ContentType="image/jpeg"/>
  <Default Extension="jpg&amp;ehk=acuYRNdS" ContentType="image/jpeg"/>
  <Default Extension="png" ContentType="image/png"/>
  <Default Extension="png&amp;ehk=4Puy8kTUr0BdZT0Sb1TSsQ&amp;r=0&amp;pid=OfficeInsert"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67" r:id="rId1"/>
    <p:sldMasterId id="2147485079" r:id="rId2"/>
  </p:sldMasterIdLst>
  <p:notesMasterIdLst>
    <p:notesMasterId r:id="rId43"/>
  </p:notesMasterIdLst>
  <p:sldIdLst>
    <p:sldId id="256" r:id="rId3"/>
    <p:sldId id="334" r:id="rId4"/>
    <p:sldId id="301" r:id="rId5"/>
    <p:sldId id="271" r:id="rId6"/>
    <p:sldId id="307" r:id="rId7"/>
    <p:sldId id="315" r:id="rId8"/>
    <p:sldId id="328" r:id="rId9"/>
    <p:sldId id="316" r:id="rId10"/>
    <p:sldId id="318" r:id="rId11"/>
    <p:sldId id="319" r:id="rId12"/>
    <p:sldId id="281" r:id="rId13"/>
    <p:sldId id="320" r:id="rId14"/>
    <p:sldId id="332" r:id="rId15"/>
    <p:sldId id="260" r:id="rId16"/>
    <p:sldId id="303" r:id="rId17"/>
    <p:sldId id="290" r:id="rId18"/>
    <p:sldId id="329" r:id="rId19"/>
    <p:sldId id="322" r:id="rId20"/>
    <p:sldId id="336" r:id="rId21"/>
    <p:sldId id="309" r:id="rId22"/>
    <p:sldId id="327" r:id="rId23"/>
    <p:sldId id="313" r:id="rId24"/>
    <p:sldId id="331" r:id="rId25"/>
    <p:sldId id="335" r:id="rId26"/>
    <p:sldId id="321" r:id="rId27"/>
    <p:sldId id="298" r:id="rId28"/>
    <p:sldId id="325" r:id="rId29"/>
    <p:sldId id="284" r:id="rId30"/>
    <p:sldId id="286" r:id="rId31"/>
    <p:sldId id="283" r:id="rId32"/>
    <p:sldId id="278" r:id="rId33"/>
    <p:sldId id="280" r:id="rId34"/>
    <p:sldId id="287" r:id="rId35"/>
    <p:sldId id="288" r:id="rId36"/>
    <p:sldId id="300" r:id="rId37"/>
    <p:sldId id="323" r:id="rId38"/>
    <p:sldId id="289" r:id="rId39"/>
    <p:sldId id="296" r:id="rId40"/>
    <p:sldId id="333" r:id="rId41"/>
    <p:sldId id="326" r:id="rId42"/>
  </p:sldIdLst>
  <p:sldSz cx="9144000" cy="6858000" type="screen4x3"/>
  <p:notesSz cx="7023100" cy="9309100"/>
  <p:defaultTextStyle>
    <a:defPPr>
      <a:defRPr lang="en-US"/>
    </a:defPPr>
    <a:lvl1pPr algn="l" rtl="0" eaLnBrk="0" fontAlgn="base" hangingPunct="0">
      <a:spcBef>
        <a:spcPct val="0"/>
      </a:spcBef>
      <a:spcAft>
        <a:spcPct val="0"/>
      </a:spcAft>
      <a:defRPr sz="3200" kern="1200">
        <a:solidFill>
          <a:schemeClr val="tx1"/>
        </a:solidFill>
        <a:latin typeface="AbcTeacher"/>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bcTeacher"/>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bcTeacher"/>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bcTeacher"/>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bcTeacher"/>
        <a:ea typeface="+mn-ea"/>
        <a:cs typeface="Arial" panose="020B0604020202020204" pitchFamily="34" charset="0"/>
      </a:defRPr>
    </a:lvl5pPr>
    <a:lvl6pPr marL="2286000" algn="l" defTabSz="914400" rtl="0" eaLnBrk="1" latinLnBrk="0" hangingPunct="1">
      <a:defRPr sz="3200" kern="1200">
        <a:solidFill>
          <a:schemeClr val="tx1"/>
        </a:solidFill>
        <a:latin typeface="AbcTeacher"/>
        <a:ea typeface="+mn-ea"/>
        <a:cs typeface="Arial" panose="020B0604020202020204" pitchFamily="34" charset="0"/>
      </a:defRPr>
    </a:lvl6pPr>
    <a:lvl7pPr marL="2743200" algn="l" defTabSz="914400" rtl="0" eaLnBrk="1" latinLnBrk="0" hangingPunct="1">
      <a:defRPr sz="3200" kern="1200">
        <a:solidFill>
          <a:schemeClr val="tx1"/>
        </a:solidFill>
        <a:latin typeface="AbcTeacher"/>
        <a:ea typeface="+mn-ea"/>
        <a:cs typeface="Arial" panose="020B0604020202020204" pitchFamily="34" charset="0"/>
      </a:defRPr>
    </a:lvl7pPr>
    <a:lvl8pPr marL="3200400" algn="l" defTabSz="914400" rtl="0" eaLnBrk="1" latinLnBrk="0" hangingPunct="1">
      <a:defRPr sz="3200" kern="1200">
        <a:solidFill>
          <a:schemeClr val="tx1"/>
        </a:solidFill>
        <a:latin typeface="AbcTeacher"/>
        <a:ea typeface="+mn-ea"/>
        <a:cs typeface="Arial" panose="020B0604020202020204" pitchFamily="34" charset="0"/>
      </a:defRPr>
    </a:lvl8pPr>
    <a:lvl9pPr marL="3657600" algn="l" defTabSz="914400" rtl="0" eaLnBrk="1" latinLnBrk="0" hangingPunct="1">
      <a:defRPr sz="3200" kern="1200">
        <a:solidFill>
          <a:schemeClr val="tx1"/>
        </a:solidFill>
        <a:latin typeface="AbcTeacher"/>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66"/>
    <a:srgbClr val="99FF99"/>
    <a:srgbClr val="CC00CC"/>
    <a:srgbClr val="FF6600"/>
    <a:srgbClr val="33CC33"/>
    <a:srgbClr val="FF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0" autoAdjust="0"/>
    <p:restoredTop sz="94728" autoAdjust="0"/>
  </p:normalViewPr>
  <p:slideViewPr>
    <p:cSldViewPr>
      <p:cViewPr varScale="1">
        <p:scale>
          <a:sx n="108" d="100"/>
          <a:sy n="108" d="100"/>
        </p:scale>
        <p:origin x="14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2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1B2BD-2ACA-422D-94F9-36E1D4A26F0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91A3C1-FE5F-413F-A892-6EFCEDF843EE}">
      <dgm:prSet/>
      <dgm:spPr/>
      <dgm:t>
        <a:bodyPr/>
        <a:lstStyle/>
        <a:p>
          <a:r>
            <a:rPr lang="en-US"/>
            <a:t>Formed in 1971 – group of parents seeing alternatives</a:t>
          </a:r>
        </a:p>
      </dgm:t>
    </dgm:pt>
    <dgm:pt modelId="{AFC5A6DA-76E6-4EBF-88F2-9CC625A048D3}" type="parTrans" cxnId="{A8D1A9BA-3661-451A-B02F-D0B977CBEA77}">
      <dgm:prSet/>
      <dgm:spPr/>
      <dgm:t>
        <a:bodyPr/>
        <a:lstStyle/>
        <a:p>
          <a:endParaRPr lang="en-US"/>
        </a:p>
      </dgm:t>
    </dgm:pt>
    <dgm:pt modelId="{81C857DB-8AE4-4A1C-87F1-A4E74A131DE4}" type="sibTrans" cxnId="{A8D1A9BA-3661-451A-B02F-D0B977CBEA77}">
      <dgm:prSet/>
      <dgm:spPr/>
      <dgm:t>
        <a:bodyPr/>
        <a:lstStyle/>
        <a:p>
          <a:endParaRPr lang="en-US"/>
        </a:p>
      </dgm:t>
    </dgm:pt>
    <dgm:pt modelId="{04217BC3-0AE0-490E-A50D-90AC78513F86}">
      <dgm:prSet/>
      <dgm:spPr/>
      <dgm:t>
        <a:bodyPr/>
        <a:lstStyle/>
        <a:p>
          <a:r>
            <a:rPr lang="en-US"/>
            <a:t>Used to be a primary school up to 3</a:t>
          </a:r>
          <a:r>
            <a:rPr lang="en-US" baseline="30000"/>
            <a:t>rd</a:t>
          </a:r>
          <a:r>
            <a:rPr lang="en-US"/>
            <a:t> grade</a:t>
          </a:r>
        </a:p>
      </dgm:t>
    </dgm:pt>
    <dgm:pt modelId="{0B44196C-F34C-486A-8CB6-83EFCC308D0C}" type="parTrans" cxnId="{25F887D4-AB74-439A-A9BE-92B037DE10E7}">
      <dgm:prSet/>
      <dgm:spPr/>
      <dgm:t>
        <a:bodyPr/>
        <a:lstStyle/>
        <a:p>
          <a:endParaRPr lang="en-US"/>
        </a:p>
      </dgm:t>
    </dgm:pt>
    <dgm:pt modelId="{B9D445DD-700D-46A2-BB1A-52B334C6AA8D}" type="sibTrans" cxnId="{25F887D4-AB74-439A-A9BE-92B037DE10E7}">
      <dgm:prSet/>
      <dgm:spPr/>
      <dgm:t>
        <a:bodyPr/>
        <a:lstStyle/>
        <a:p>
          <a:endParaRPr lang="en-US"/>
        </a:p>
      </dgm:t>
    </dgm:pt>
    <dgm:pt modelId="{1E3D764A-B32F-4529-91F3-0CE59A0CEE6A}">
      <dgm:prSet/>
      <dgm:spPr/>
      <dgm:t>
        <a:bodyPr/>
        <a:lstStyle/>
        <a:p>
          <a:r>
            <a:rPr lang="en-US"/>
            <a:t>Serving preschool/prek 3-5 year olds</a:t>
          </a:r>
        </a:p>
      </dgm:t>
    </dgm:pt>
    <dgm:pt modelId="{D96E6065-874D-4602-8189-05517F109B75}" type="parTrans" cxnId="{40BDBAFA-4FB7-4ACA-BBA0-97CA52562F25}">
      <dgm:prSet/>
      <dgm:spPr/>
      <dgm:t>
        <a:bodyPr/>
        <a:lstStyle/>
        <a:p>
          <a:endParaRPr lang="en-US"/>
        </a:p>
      </dgm:t>
    </dgm:pt>
    <dgm:pt modelId="{4CBB2F84-B6C4-48A9-95AF-19267287AD15}" type="sibTrans" cxnId="{40BDBAFA-4FB7-4ACA-BBA0-97CA52562F25}">
      <dgm:prSet/>
      <dgm:spPr/>
      <dgm:t>
        <a:bodyPr/>
        <a:lstStyle/>
        <a:p>
          <a:endParaRPr lang="en-US"/>
        </a:p>
      </dgm:t>
    </dgm:pt>
    <dgm:pt modelId="{76ACA834-0DD9-4914-8AC7-FEF033773384}">
      <dgm:prSet/>
      <dgm:spPr/>
      <dgm:t>
        <a:bodyPr/>
        <a:lstStyle/>
        <a:p>
          <a:r>
            <a:rPr lang="en-US"/>
            <a:t>Board of Directors</a:t>
          </a:r>
        </a:p>
      </dgm:t>
    </dgm:pt>
    <dgm:pt modelId="{2A076820-A3BE-4EA5-B4E5-F7A607663FAC}" type="parTrans" cxnId="{19E1E8BC-23E9-4F8D-9857-2792FE2697E2}">
      <dgm:prSet/>
      <dgm:spPr/>
      <dgm:t>
        <a:bodyPr/>
        <a:lstStyle/>
        <a:p>
          <a:endParaRPr lang="en-US"/>
        </a:p>
      </dgm:t>
    </dgm:pt>
    <dgm:pt modelId="{05F6F3F1-D16B-4B19-BC0B-FC967C10E979}" type="sibTrans" cxnId="{19E1E8BC-23E9-4F8D-9857-2792FE2697E2}">
      <dgm:prSet/>
      <dgm:spPr/>
      <dgm:t>
        <a:bodyPr/>
        <a:lstStyle/>
        <a:p>
          <a:endParaRPr lang="en-US"/>
        </a:p>
      </dgm:t>
    </dgm:pt>
    <dgm:pt modelId="{5E36A515-70D2-4814-89F0-7E86D7A245C6}">
      <dgm:prSet/>
      <dgm:spPr/>
      <dgm:t>
        <a:bodyPr/>
        <a:lstStyle/>
        <a:p>
          <a:r>
            <a:rPr lang="en-US"/>
            <a:t>Parent involvement</a:t>
          </a:r>
        </a:p>
      </dgm:t>
    </dgm:pt>
    <dgm:pt modelId="{5C5215E4-2C02-4AF4-A5D6-DCF450C29118}" type="parTrans" cxnId="{0799BB12-02FA-41FA-AE2E-CB452465CAC8}">
      <dgm:prSet/>
      <dgm:spPr/>
      <dgm:t>
        <a:bodyPr/>
        <a:lstStyle/>
        <a:p>
          <a:endParaRPr lang="en-US"/>
        </a:p>
      </dgm:t>
    </dgm:pt>
    <dgm:pt modelId="{4261D59E-621C-4FF2-A75B-66A10E4C6B0E}" type="sibTrans" cxnId="{0799BB12-02FA-41FA-AE2E-CB452465CAC8}">
      <dgm:prSet/>
      <dgm:spPr/>
      <dgm:t>
        <a:bodyPr/>
        <a:lstStyle/>
        <a:p>
          <a:endParaRPr lang="en-US"/>
        </a:p>
      </dgm:t>
    </dgm:pt>
    <dgm:pt modelId="{4CF5D0F2-4B0B-4B35-BE9D-36CE97B3D212}">
      <dgm:prSet/>
      <dgm:spPr/>
      <dgm:t>
        <a:bodyPr/>
        <a:lstStyle/>
        <a:p>
          <a:r>
            <a:rPr lang="en-US"/>
            <a:t>Unique and amazing place </a:t>
          </a:r>
        </a:p>
      </dgm:t>
    </dgm:pt>
    <dgm:pt modelId="{8FD91D81-3AE2-47D8-B530-98DA023DB694}" type="parTrans" cxnId="{794FFC95-0EB5-4DD6-A399-0929A35B6FFE}">
      <dgm:prSet/>
      <dgm:spPr/>
      <dgm:t>
        <a:bodyPr/>
        <a:lstStyle/>
        <a:p>
          <a:endParaRPr lang="en-US"/>
        </a:p>
      </dgm:t>
    </dgm:pt>
    <dgm:pt modelId="{3F4A9396-70E1-4D14-91F9-16EE84B14F3B}" type="sibTrans" cxnId="{794FFC95-0EB5-4DD6-A399-0929A35B6FFE}">
      <dgm:prSet/>
      <dgm:spPr/>
      <dgm:t>
        <a:bodyPr/>
        <a:lstStyle/>
        <a:p>
          <a:endParaRPr lang="en-US"/>
        </a:p>
      </dgm:t>
    </dgm:pt>
    <dgm:pt modelId="{A9536F21-2EA9-46BD-818F-D7D779D0889B}">
      <dgm:prSet/>
      <dgm:spPr/>
      <dgm:t>
        <a:bodyPr/>
        <a:lstStyle/>
        <a:p>
          <a:r>
            <a:rPr lang="en-US" dirty="0"/>
            <a:t>You are part of </a:t>
          </a:r>
        </a:p>
        <a:p>
          <a:r>
            <a:rPr lang="en-US" dirty="0"/>
            <a:t>The Open School family!</a:t>
          </a:r>
        </a:p>
      </dgm:t>
    </dgm:pt>
    <dgm:pt modelId="{C17337CB-719D-4767-B5B4-F26CE150B1DB}" type="parTrans" cxnId="{0837C8B9-8AD7-4951-8168-438DD6FE8623}">
      <dgm:prSet/>
      <dgm:spPr/>
      <dgm:t>
        <a:bodyPr/>
        <a:lstStyle/>
        <a:p>
          <a:endParaRPr lang="en-US"/>
        </a:p>
      </dgm:t>
    </dgm:pt>
    <dgm:pt modelId="{73C92368-BA8D-4308-9A9E-56222AF29B1F}" type="sibTrans" cxnId="{0837C8B9-8AD7-4951-8168-438DD6FE8623}">
      <dgm:prSet/>
      <dgm:spPr/>
      <dgm:t>
        <a:bodyPr/>
        <a:lstStyle/>
        <a:p>
          <a:endParaRPr lang="en-US"/>
        </a:p>
      </dgm:t>
    </dgm:pt>
    <dgm:pt modelId="{DCBBE5E0-289E-45AA-A418-7846A5B75E28}" type="pres">
      <dgm:prSet presAssocID="{5EE1B2BD-2ACA-422D-94F9-36E1D4A26F05}" presName="diagram" presStyleCnt="0">
        <dgm:presLayoutVars>
          <dgm:dir/>
          <dgm:resizeHandles val="exact"/>
        </dgm:presLayoutVars>
      </dgm:prSet>
      <dgm:spPr/>
    </dgm:pt>
    <dgm:pt modelId="{4F9834BC-9A98-4881-859C-FDA5A8FB8F49}" type="pres">
      <dgm:prSet presAssocID="{DB91A3C1-FE5F-413F-A892-6EFCEDF843EE}" presName="node" presStyleLbl="node1" presStyleIdx="0" presStyleCnt="7">
        <dgm:presLayoutVars>
          <dgm:bulletEnabled val="1"/>
        </dgm:presLayoutVars>
      </dgm:prSet>
      <dgm:spPr/>
    </dgm:pt>
    <dgm:pt modelId="{4EF963A7-2F1D-4D94-B7E5-6E91DD49B1A1}" type="pres">
      <dgm:prSet presAssocID="{81C857DB-8AE4-4A1C-87F1-A4E74A131DE4}" presName="sibTrans" presStyleCnt="0"/>
      <dgm:spPr/>
    </dgm:pt>
    <dgm:pt modelId="{DA24BB09-2412-47BC-880B-15A42B56ED6C}" type="pres">
      <dgm:prSet presAssocID="{04217BC3-0AE0-490E-A50D-90AC78513F86}" presName="node" presStyleLbl="node1" presStyleIdx="1" presStyleCnt="7">
        <dgm:presLayoutVars>
          <dgm:bulletEnabled val="1"/>
        </dgm:presLayoutVars>
      </dgm:prSet>
      <dgm:spPr/>
    </dgm:pt>
    <dgm:pt modelId="{BB98B8F4-4439-4DAB-93BA-D66C06EE698E}" type="pres">
      <dgm:prSet presAssocID="{B9D445DD-700D-46A2-BB1A-52B334C6AA8D}" presName="sibTrans" presStyleCnt="0"/>
      <dgm:spPr/>
    </dgm:pt>
    <dgm:pt modelId="{7EFBA49D-DFD4-49FD-A7D4-022B6475A0CD}" type="pres">
      <dgm:prSet presAssocID="{1E3D764A-B32F-4529-91F3-0CE59A0CEE6A}" presName="node" presStyleLbl="node1" presStyleIdx="2" presStyleCnt="7">
        <dgm:presLayoutVars>
          <dgm:bulletEnabled val="1"/>
        </dgm:presLayoutVars>
      </dgm:prSet>
      <dgm:spPr/>
    </dgm:pt>
    <dgm:pt modelId="{D0B682B0-D8DE-48C9-BF11-A1BFD10E1AA7}" type="pres">
      <dgm:prSet presAssocID="{4CBB2F84-B6C4-48A9-95AF-19267287AD15}" presName="sibTrans" presStyleCnt="0"/>
      <dgm:spPr/>
    </dgm:pt>
    <dgm:pt modelId="{B6578146-A167-4CCA-A932-A935216F4267}" type="pres">
      <dgm:prSet presAssocID="{76ACA834-0DD9-4914-8AC7-FEF033773384}" presName="node" presStyleLbl="node1" presStyleIdx="3" presStyleCnt="7">
        <dgm:presLayoutVars>
          <dgm:bulletEnabled val="1"/>
        </dgm:presLayoutVars>
      </dgm:prSet>
      <dgm:spPr/>
    </dgm:pt>
    <dgm:pt modelId="{0686FBB7-6A7E-41C1-8F1E-511380936485}" type="pres">
      <dgm:prSet presAssocID="{05F6F3F1-D16B-4B19-BC0B-FC967C10E979}" presName="sibTrans" presStyleCnt="0"/>
      <dgm:spPr/>
    </dgm:pt>
    <dgm:pt modelId="{A6D79AD2-0B2E-4D91-806C-ED0361D167AF}" type="pres">
      <dgm:prSet presAssocID="{5E36A515-70D2-4814-89F0-7E86D7A245C6}" presName="node" presStyleLbl="node1" presStyleIdx="4" presStyleCnt="7">
        <dgm:presLayoutVars>
          <dgm:bulletEnabled val="1"/>
        </dgm:presLayoutVars>
      </dgm:prSet>
      <dgm:spPr/>
    </dgm:pt>
    <dgm:pt modelId="{0B56ABE0-7454-4006-8C37-B569475B271D}" type="pres">
      <dgm:prSet presAssocID="{4261D59E-621C-4FF2-A75B-66A10E4C6B0E}" presName="sibTrans" presStyleCnt="0"/>
      <dgm:spPr/>
    </dgm:pt>
    <dgm:pt modelId="{5C5C5197-91E5-4B48-BF7B-26818B5F9CF9}" type="pres">
      <dgm:prSet presAssocID="{4CF5D0F2-4B0B-4B35-BE9D-36CE97B3D212}" presName="node" presStyleLbl="node1" presStyleIdx="5" presStyleCnt="7">
        <dgm:presLayoutVars>
          <dgm:bulletEnabled val="1"/>
        </dgm:presLayoutVars>
      </dgm:prSet>
      <dgm:spPr/>
    </dgm:pt>
    <dgm:pt modelId="{6400A122-3F41-4CD6-88D4-A5AF6F376780}" type="pres">
      <dgm:prSet presAssocID="{3F4A9396-70E1-4D14-91F9-16EE84B14F3B}" presName="sibTrans" presStyleCnt="0"/>
      <dgm:spPr/>
    </dgm:pt>
    <dgm:pt modelId="{808948D4-567A-4218-90BA-C47B1BE077C6}" type="pres">
      <dgm:prSet presAssocID="{A9536F21-2EA9-46BD-818F-D7D779D0889B}" presName="node" presStyleLbl="node1" presStyleIdx="6" presStyleCnt="7">
        <dgm:presLayoutVars>
          <dgm:bulletEnabled val="1"/>
        </dgm:presLayoutVars>
      </dgm:prSet>
      <dgm:spPr/>
    </dgm:pt>
  </dgm:ptLst>
  <dgm:cxnLst>
    <dgm:cxn modelId="{0799BB12-02FA-41FA-AE2E-CB452465CAC8}" srcId="{5EE1B2BD-2ACA-422D-94F9-36E1D4A26F05}" destId="{5E36A515-70D2-4814-89F0-7E86D7A245C6}" srcOrd="4" destOrd="0" parTransId="{5C5215E4-2C02-4AF4-A5D6-DCF450C29118}" sibTransId="{4261D59E-621C-4FF2-A75B-66A10E4C6B0E}"/>
    <dgm:cxn modelId="{3A951119-CDBC-473C-9FB9-B5507C9101B2}" type="presOf" srcId="{5E36A515-70D2-4814-89F0-7E86D7A245C6}" destId="{A6D79AD2-0B2E-4D91-806C-ED0361D167AF}" srcOrd="0" destOrd="0" presId="urn:microsoft.com/office/officeart/2005/8/layout/default"/>
    <dgm:cxn modelId="{A6E11D2D-4EB0-4845-AC45-005C95613CB6}" type="presOf" srcId="{DB91A3C1-FE5F-413F-A892-6EFCEDF843EE}" destId="{4F9834BC-9A98-4881-859C-FDA5A8FB8F49}" srcOrd="0" destOrd="0" presId="urn:microsoft.com/office/officeart/2005/8/layout/default"/>
    <dgm:cxn modelId="{A1B7013C-6929-4643-BB2B-CA7D9A619CB1}" type="presOf" srcId="{4CF5D0F2-4B0B-4B35-BE9D-36CE97B3D212}" destId="{5C5C5197-91E5-4B48-BF7B-26818B5F9CF9}" srcOrd="0" destOrd="0" presId="urn:microsoft.com/office/officeart/2005/8/layout/default"/>
    <dgm:cxn modelId="{D361375D-1953-4C64-994B-93E65DE8B739}" type="presOf" srcId="{76ACA834-0DD9-4914-8AC7-FEF033773384}" destId="{B6578146-A167-4CCA-A932-A935216F4267}" srcOrd="0" destOrd="0" presId="urn:microsoft.com/office/officeart/2005/8/layout/default"/>
    <dgm:cxn modelId="{7EC96046-9287-4C6E-B8A3-9DE4AD23C380}" type="presOf" srcId="{04217BC3-0AE0-490E-A50D-90AC78513F86}" destId="{DA24BB09-2412-47BC-880B-15A42B56ED6C}" srcOrd="0" destOrd="0" presId="urn:microsoft.com/office/officeart/2005/8/layout/default"/>
    <dgm:cxn modelId="{794FFC95-0EB5-4DD6-A399-0929A35B6FFE}" srcId="{5EE1B2BD-2ACA-422D-94F9-36E1D4A26F05}" destId="{4CF5D0F2-4B0B-4B35-BE9D-36CE97B3D212}" srcOrd="5" destOrd="0" parTransId="{8FD91D81-3AE2-47D8-B530-98DA023DB694}" sibTransId="{3F4A9396-70E1-4D14-91F9-16EE84B14F3B}"/>
    <dgm:cxn modelId="{7AF65E9B-34DE-4635-B649-BD7215A4D8BF}" type="presOf" srcId="{5EE1B2BD-2ACA-422D-94F9-36E1D4A26F05}" destId="{DCBBE5E0-289E-45AA-A418-7846A5B75E28}" srcOrd="0" destOrd="0" presId="urn:microsoft.com/office/officeart/2005/8/layout/default"/>
    <dgm:cxn modelId="{0837C8B9-8AD7-4951-8168-438DD6FE8623}" srcId="{5EE1B2BD-2ACA-422D-94F9-36E1D4A26F05}" destId="{A9536F21-2EA9-46BD-818F-D7D779D0889B}" srcOrd="6" destOrd="0" parTransId="{C17337CB-719D-4767-B5B4-F26CE150B1DB}" sibTransId="{73C92368-BA8D-4308-9A9E-56222AF29B1F}"/>
    <dgm:cxn modelId="{A8D1A9BA-3661-451A-B02F-D0B977CBEA77}" srcId="{5EE1B2BD-2ACA-422D-94F9-36E1D4A26F05}" destId="{DB91A3C1-FE5F-413F-A892-6EFCEDF843EE}" srcOrd="0" destOrd="0" parTransId="{AFC5A6DA-76E6-4EBF-88F2-9CC625A048D3}" sibTransId="{81C857DB-8AE4-4A1C-87F1-A4E74A131DE4}"/>
    <dgm:cxn modelId="{19E1E8BC-23E9-4F8D-9857-2792FE2697E2}" srcId="{5EE1B2BD-2ACA-422D-94F9-36E1D4A26F05}" destId="{76ACA834-0DD9-4914-8AC7-FEF033773384}" srcOrd="3" destOrd="0" parTransId="{2A076820-A3BE-4EA5-B4E5-F7A607663FAC}" sibTransId="{05F6F3F1-D16B-4B19-BC0B-FC967C10E979}"/>
    <dgm:cxn modelId="{2F4EECC4-38F2-4E31-B275-E17A09793229}" type="presOf" srcId="{1E3D764A-B32F-4529-91F3-0CE59A0CEE6A}" destId="{7EFBA49D-DFD4-49FD-A7D4-022B6475A0CD}" srcOrd="0" destOrd="0" presId="urn:microsoft.com/office/officeart/2005/8/layout/default"/>
    <dgm:cxn modelId="{94EE7BC9-5982-4F4E-83BE-BD9C49955864}" type="presOf" srcId="{A9536F21-2EA9-46BD-818F-D7D779D0889B}" destId="{808948D4-567A-4218-90BA-C47B1BE077C6}" srcOrd="0" destOrd="0" presId="urn:microsoft.com/office/officeart/2005/8/layout/default"/>
    <dgm:cxn modelId="{25F887D4-AB74-439A-A9BE-92B037DE10E7}" srcId="{5EE1B2BD-2ACA-422D-94F9-36E1D4A26F05}" destId="{04217BC3-0AE0-490E-A50D-90AC78513F86}" srcOrd="1" destOrd="0" parTransId="{0B44196C-F34C-486A-8CB6-83EFCC308D0C}" sibTransId="{B9D445DD-700D-46A2-BB1A-52B334C6AA8D}"/>
    <dgm:cxn modelId="{40BDBAFA-4FB7-4ACA-BBA0-97CA52562F25}" srcId="{5EE1B2BD-2ACA-422D-94F9-36E1D4A26F05}" destId="{1E3D764A-B32F-4529-91F3-0CE59A0CEE6A}" srcOrd="2" destOrd="0" parTransId="{D96E6065-874D-4602-8189-05517F109B75}" sibTransId="{4CBB2F84-B6C4-48A9-95AF-19267287AD15}"/>
    <dgm:cxn modelId="{C511EE88-8BBE-4810-B260-D172D44CC554}" type="presParOf" srcId="{DCBBE5E0-289E-45AA-A418-7846A5B75E28}" destId="{4F9834BC-9A98-4881-859C-FDA5A8FB8F49}" srcOrd="0" destOrd="0" presId="urn:microsoft.com/office/officeart/2005/8/layout/default"/>
    <dgm:cxn modelId="{03E567F9-5CB3-4DDF-8E5B-D38C3F55A32F}" type="presParOf" srcId="{DCBBE5E0-289E-45AA-A418-7846A5B75E28}" destId="{4EF963A7-2F1D-4D94-B7E5-6E91DD49B1A1}" srcOrd="1" destOrd="0" presId="urn:microsoft.com/office/officeart/2005/8/layout/default"/>
    <dgm:cxn modelId="{1092120E-255E-4A0C-9CC0-9F4CE3BF0170}" type="presParOf" srcId="{DCBBE5E0-289E-45AA-A418-7846A5B75E28}" destId="{DA24BB09-2412-47BC-880B-15A42B56ED6C}" srcOrd="2" destOrd="0" presId="urn:microsoft.com/office/officeart/2005/8/layout/default"/>
    <dgm:cxn modelId="{84A75C68-0BDF-4F83-84B7-55252DA1ADA3}" type="presParOf" srcId="{DCBBE5E0-289E-45AA-A418-7846A5B75E28}" destId="{BB98B8F4-4439-4DAB-93BA-D66C06EE698E}" srcOrd="3" destOrd="0" presId="urn:microsoft.com/office/officeart/2005/8/layout/default"/>
    <dgm:cxn modelId="{FABDBB65-BBBF-4D59-9593-3203C6B4AD51}" type="presParOf" srcId="{DCBBE5E0-289E-45AA-A418-7846A5B75E28}" destId="{7EFBA49D-DFD4-49FD-A7D4-022B6475A0CD}" srcOrd="4" destOrd="0" presId="urn:microsoft.com/office/officeart/2005/8/layout/default"/>
    <dgm:cxn modelId="{F462D8F7-9603-4781-9B01-DDB277DDFCD4}" type="presParOf" srcId="{DCBBE5E0-289E-45AA-A418-7846A5B75E28}" destId="{D0B682B0-D8DE-48C9-BF11-A1BFD10E1AA7}" srcOrd="5" destOrd="0" presId="urn:microsoft.com/office/officeart/2005/8/layout/default"/>
    <dgm:cxn modelId="{2484D5ED-187D-4963-A368-8F07201E47B8}" type="presParOf" srcId="{DCBBE5E0-289E-45AA-A418-7846A5B75E28}" destId="{B6578146-A167-4CCA-A932-A935216F4267}" srcOrd="6" destOrd="0" presId="urn:microsoft.com/office/officeart/2005/8/layout/default"/>
    <dgm:cxn modelId="{D49CEA39-088F-4B0B-BBA7-9DDA1E9038B6}" type="presParOf" srcId="{DCBBE5E0-289E-45AA-A418-7846A5B75E28}" destId="{0686FBB7-6A7E-41C1-8F1E-511380936485}" srcOrd="7" destOrd="0" presId="urn:microsoft.com/office/officeart/2005/8/layout/default"/>
    <dgm:cxn modelId="{21FECD0C-8A51-4582-89CE-958105BC833E}" type="presParOf" srcId="{DCBBE5E0-289E-45AA-A418-7846A5B75E28}" destId="{A6D79AD2-0B2E-4D91-806C-ED0361D167AF}" srcOrd="8" destOrd="0" presId="urn:microsoft.com/office/officeart/2005/8/layout/default"/>
    <dgm:cxn modelId="{3D0D3AB7-C52F-4490-91B6-F33F2253F9AB}" type="presParOf" srcId="{DCBBE5E0-289E-45AA-A418-7846A5B75E28}" destId="{0B56ABE0-7454-4006-8C37-B569475B271D}" srcOrd="9" destOrd="0" presId="urn:microsoft.com/office/officeart/2005/8/layout/default"/>
    <dgm:cxn modelId="{6C67A5AF-F4BD-41AA-89E5-C4F4D875B0DB}" type="presParOf" srcId="{DCBBE5E0-289E-45AA-A418-7846A5B75E28}" destId="{5C5C5197-91E5-4B48-BF7B-26818B5F9CF9}" srcOrd="10" destOrd="0" presId="urn:microsoft.com/office/officeart/2005/8/layout/default"/>
    <dgm:cxn modelId="{1A9F08AB-19EB-43AC-9422-9AF1A7FE12D0}" type="presParOf" srcId="{DCBBE5E0-289E-45AA-A418-7846A5B75E28}" destId="{6400A122-3F41-4CD6-88D4-A5AF6F376780}" srcOrd="11" destOrd="0" presId="urn:microsoft.com/office/officeart/2005/8/layout/default"/>
    <dgm:cxn modelId="{B0D8BA67-733A-4CD3-8CEB-1D5CB83817F7}" type="presParOf" srcId="{DCBBE5E0-289E-45AA-A418-7846A5B75E28}" destId="{808948D4-567A-4218-90BA-C47B1BE077C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1251B2-B7E5-4CFE-A359-94B25886FD2B}"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56732CAA-F6CF-420B-9796-80160118BFEA}">
      <dgm:prSet/>
      <dgm:spPr/>
      <dgm:t>
        <a:bodyPr/>
        <a:lstStyle/>
        <a:p>
          <a:r>
            <a:rPr lang="en-US" dirty="0"/>
            <a:t>One-month notice to change schedules</a:t>
          </a:r>
        </a:p>
      </dgm:t>
    </dgm:pt>
    <dgm:pt modelId="{13D1BD5A-B422-4E47-9D81-4410366D5EE8}" type="parTrans" cxnId="{FB6FDCEA-DDA4-4E4F-8836-DDC0B11C44DB}">
      <dgm:prSet/>
      <dgm:spPr/>
      <dgm:t>
        <a:bodyPr/>
        <a:lstStyle/>
        <a:p>
          <a:endParaRPr lang="en-US"/>
        </a:p>
      </dgm:t>
    </dgm:pt>
    <dgm:pt modelId="{779CDA80-3099-43FE-909A-592E9BA4AC40}" type="sibTrans" cxnId="{FB6FDCEA-DDA4-4E4F-8836-DDC0B11C44DB}">
      <dgm:prSet/>
      <dgm:spPr/>
      <dgm:t>
        <a:bodyPr/>
        <a:lstStyle/>
        <a:p>
          <a:endParaRPr lang="en-US"/>
        </a:p>
      </dgm:t>
    </dgm:pt>
    <dgm:pt modelId="{6DD24FED-C90F-4134-B271-AD547C8A3F3D}">
      <dgm:prSet/>
      <dgm:spPr/>
      <dgm:t>
        <a:bodyPr/>
        <a:lstStyle/>
        <a:p>
          <a:r>
            <a:rPr lang="en-US" dirty="0"/>
            <a:t>Add on sessions – may or may not be available – see Shelly to check class ratios</a:t>
          </a:r>
        </a:p>
      </dgm:t>
    </dgm:pt>
    <dgm:pt modelId="{3DA73DA1-E8C1-4231-BBFE-F837D1C60F34}" type="parTrans" cxnId="{93418FC6-B626-4BED-9DAA-EE009EAF3F67}">
      <dgm:prSet/>
      <dgm:spPr/>
      <dgm:t>
        <a:bodyPr/>
        <a:lstStyle/>
        <a:p>
          <a:endParaRPr lang="en-US"/>
        </a:p>
      </dgm:t>
    </dgm:pt>
    <dgm:pt modelId="{48FB9666-8079-407D-8BD4-52E05CE91DC7}" type="sibTrans" cxnId="{93418FC6-B626-4BED-9DAA-EE009EAF3F67}">
      <dgm:prSet/>
      <dgm:spPr/>
      <dgm:t>
        <a:bodyPr/>
        <a:lstStyle/>
        <a:p>
          <a:endParaRPr lang="en-US"/>
        </a:p>
      </dgm:t>
    </dgm:pt>
    <dgm:pt modelId="{F8B32EED-B62C-4D4F-A0B4-FBCA3373637A}">
      <dgm:prSet/>
      <dgm:spPr/>
      <dgm:t>
        <a:bodyPr/>
        <a:lstStyle/>
        <a:p>
          <a:r>
            <a:rPr lang="en-US" dirty="0"/>
            <a:t>We have a little bit of flexibility in schedules.  See Shelly if you need to add a session on random days.</a:t>
          </a:r>
        </a:p>
      </dgm:t>
    </dgm:pt>
    <dgm:pt modelId="{9E98CCA0-85CF-4442-98C0-66D0BFDC8EDF}" type="parTrans" cxnId="{9E69DDAB-3F60-404D-84C3-AC8AEE32A9E7}">
      <dgm:prSet/>
      <dgm:spPr/>
      <dgm:t>
        <a:bodyPr/>
        <a:lstStyle/>
        <a:p>
          <a:endParaRPr lang="en-US"/>
        </a:p>
      </dgm:t>
    </dgm:pt>
    <dgm:pt modelId="{4029B806-5C9D-4A5E-B906-B4216C023839}" type="sibTrans" cxnId="{9E69DDAB-3F60-404D-84C3-AC8AEE32A9E7}">
      <dgm:prSet/>
      <dgm:spPr/>
      <dgm:t>
        <a:bodyPr/>
        <a:lstStyle/>
        <a:p>
          <a:endParaRPr lang="en-US"/>
        </a:p>
      </dgm:t>
    </dgm:pt>
    <dgm:pt modelId="{17703388-55F8-44B2-BE0C-EABA94AFBAC3}">
      <dgm:prSet/>
      <dgm:spPr/>
      <dgm:t>
        <a:bodyPr/>
        <a:lstStyle/>
        <a:p>
          <a:r>
            <a:rPr lang="en-US" dirty="0"/>
            <a:t>Pay for added extra sessions the following month</a:t>
          </a:r>
        </a:p>
      </dgm:t>
    </dgm:pt>
    <dgm:pt modelId="{58675191-89D9-4E40-82D1-AE28254900F2}" type="parTrans" cxnId="{7DBB60C2-C939-45B7-A57A-9BD1F5652D3F}">
      <dgm:prSet/>
      <dgm:spPr/>
      <dgm:t>
        <a:bodyPr/>
        <a:lstStyle/>
        <a:p>
          <a:endParaRPr lang="en-US"/>
        </a:p>
      </dgm:t>
    </dgm:pt>
    <dgm:pt modelId="{BE8FDB60-5B01-4371-8B12-6AE3B22E9181}" type="sibTrans" cxnId="{7DBB60C2-C939-45B7-A57A-9BD1F5652D3F}">
      <dgm:prSet/>
      <dgm:spPr/>
      <dgm:t>
        <a:bodyPr/>
        <a:lstStyle/>
        <a:p>
          <a:endParaRPr lang="en-US"/>
        </a:p>
      </dgm:t>
    </dgm:pt>
    <dgm:pt modelId="{793259E4-6A83-40F8-B0B9-ADB846335CDE}">
      <dgm:prSet/>
      <dgm:spPr/>
      <dgm:t>
        <a:bodyPr/>
        <a:lstStyle/>
        <a:p>
          <a:r>
            <a:rPr lang="en-US" dirty="0"/>
            <a:t>If you have a schedule change right now, see Shelly  </a:t>
          </a:r>
        </a:p>
      </dgm:t>
    </dgm:pt>
    <dgm:pt modelId="{739D3E25-CB5A-43D2-8909-65C2C0677FD8}" type="parTrans" cxnId="{73E4A542-04DE-4A44-9D07-095287C24539}">
      <dgm:prSet/>
      <dgm:spPr/>
      <dgm:t>
        <a:bodyPr/>
        <a:lstStyle/>
        <a:p>
          <a:endParaRPr lang="en-US"/>
        </a:p>
      </dgm:t>
    </dgm:pt>
    <dgm:pt modelId="{637A28AA-D716-415F-A149-8D9364B23FBE}" type="sibTrans" cxnId="{73E4A542-04DE-4A44-9D07-095287C24539}">
      <dgm:prSet/>
      <dgm:spPr/>
      <dgm:t>
        <a:bodyPr/>
        <a:lstStyle/>
        <a:p>
          <a:endParaRPr lang="en-US"/>
        </a:p>
      </dgm:t>
    </dgm:pt>
    <dgm:pt modelId="{1F78F4D8-C804-4FC6-9172-86EB3E74ECAD}">
      <dgm:prSet/>
      <dgm:spPr/>
      <dgm:t>
        <a:bodyPr/>
        <a:lstStyle/>
        <a:p>
          <a:r>
            <a:rPr lang="en-US" dirty="0"/>
            <a:t>Enrichment – let you know when added</a:t>
          </a:r>
        </a:p>
      </dgm:t>
    </dgm:pt>
    <dgm:pt modelId="{8291BA1C-4EF0-4673-8F30-01AEC2A4CB39}" type="parTrans" cxnId="{F4C1E2B4-1CBE-4670-8305-1C7FABB02207}">
      <dgm:prSet/>
      <dgm:spPr/>
      <dgm:t>
        <a:bodyPr/>
        <a:lstStyle/>
        <a:p>
          <a:endParaRPr lang="en-US"/>
        </a:p>
      </dgm:t>
    </dgm:pt>
    <dgm:pt modelId="{D778A0B3-C1FF-41F0-B170-1F01AA50738E}" type="sibTrans" cxnId="{F4C1E2B4-1CBE-4670-8305-1C7FABB02207}">
      <dgm:prSet/>
      <dgm:spPr/>
      <dgm:t>
        <a:bodyPr/>
        <a:lstStyle/>
        <a:p>
          <a:endParaRPr lang="en-US"/>
        </a:p>
      </dgm:t>
    </dgm:pt>
    <dgm:pt modelId="{5318D94A-8AC5-44C2-A085-2072D19003FB}" type="pres">
      <dgm:prSet presAssocID="{9F1251B2-B7E5-4CFE-A359-94B25886FD2B}" presName="Name0" presStyleCnt="0">
        <dgm:presLayoutVars>
          <dgm:dir/>
          <dgm:resizeHandles val="exact"/>
        </dgm:presLayoutVars>
      </dgm:prSet>
      <dgm:spPr/>
    </dgm:pt>
    <dgm:pt modelId="{FA07E40C-D376-436F-BBBF-D18B37354C67}" type="pres">
      <dgm:prSet presAssocID="{56732CAA-F6CF-420B-9796-80160118BFEA}" presName="node" presStyleLbl="node1" presStyleIdx="0" presStyleCnt="6">
        <dgm:presLayoutVars>
          <dgm:bulletEnabled val="1"/>
        </dgm:presLayoutVars>
      </dgm:prSet>
      <dgm:spPr/>
    </dgm:pt>
    <dgm:pt modelId="{1B2A9567-9CF4-4FFE-8600-1253168A8C6D}" type="pres">
      <dgm:prSet presAssocID="{779CDA80-3099-43FE-909A-592E9BA4AC40}" presName="sibTrans" presStyleLbl="sibTrans1D1" presStyleIdx="0" presStyleCnt="5"/>
      <dgm:spPr/>
    </dgm:pt>
    <dgm:pt modelId="{EC2325BD-4278-4C44-9414-89179ED59D93}" type="pres">
      <dgm:prSet presAssocID="{779CDA80-3099-43FE-909A-592E9BA4AC40}" presName="connectorText" presStyleLbl="sibTrans1D1" presStyleIdx="0" presStyleCnt="5"/>
      <dgm:spPr/>
    </dgm:pt>
    <dgm:pt modelId="{6364CFCE-80B8-4A17-AB76-6B435C76387A}" type="pres">
      <dgm:prSet presAssocID="{6DD24FED-C90F-4134-B271-AD547C8A3F3D}" presName="node" presStyleLbl="node1" presStyleIdx="1" presStyleCnt="6">
        <dgm:presLayoutVars>
          <dgm:bulletEnabled val="1"/>
        </dgm:presLayoutVars>
      </dgm:prSet>
      <dgm:spPr/>
    </dgm:pt>
    <dgm:pt modelId="{0EDA16F0-C798-44D4-8B5F-5BAB322035EF}" type="pres">
      <dgm:prSet presAssocID="{48FB9666-8079-407D-8BD4-52E05CE91DC7}" presName="sibTrans" presStyleLbl="sibTrans1D1" presStyleIdx="1" presStyleCnt="5"/>
      <dgm:spPr/>
    </dgm:pt>
    <dgm:pt modelId="{F3865DC4-2D02-40DC-8E98-DC5D02559307}" type="pres">
      <dgm:prSet presAssocID="{48FB9666-8079-407D-8BD4-52E05CE91DC7}" presName="connectorText" presStyleLbl="sibTrans1D1" presStyleIdx="1" presStyleCnt="5"/>
      <dgm:spPr/>
    </dgm:pt>
    <dgm:pt modelId="{0CE19C9F-BDAE-4E0E-A29B-BD773C9E9687}" type="pres">
      <dgm:prSet presAssocID="{F8B32EED-B62C-4D4F-A0B4-FBCA3373637A}" presName="node" presStyleLbl="node1" presStyleIdx="2" presStyleCnt="6">
        <dgm:presLayoutVars>
          <dgm:bulletEnabled val="1"/>
        </dgm:presLayoutVars>
      </dgm:prSet>
      <dgm:spPr/>
    </dgm:pt>
    <dgm:pt modelId="{7CA618E4-DFBC-4645-B62A-255518A62497}" type="pres">
      <dgm:prSet presAssocID="{4029B806-5C9D-4A5E-B906-B4216C023839}" presName="sibTrans" presStyleLbl="sibTrans1D1" presStyleIdx="2" presStyleCnt="5"/>
      <dgm:spPr/>
    </dgm:pt>
    <dgm:pt modelId="{FFF7B9AA-7609-4663-8008-56A742C53BE5}" type="pres">
      <dgm:prSet presAssocID="{4029B806-5C9D-4A5E-B906-B4216C023839}" presName="connectorText" presStyleLbl="sibTrans1D1" presStyleIdx="2" presStyleCnt="5"/>
      <dgm:spPr/>
    </dgm:pt>
    <dgm:pt modelId="{1FA0FFCF-24BB-4AC9-B9FF-A2A6B9B4B515}" type="pres">
      <dgm:prSet presAssocID="{17703388-55F8-44B2-BE0C-EABA94AFBAC3}" presName="node" presStyleLbl="node1" presStyleIdx="3" presStyleCnt="6">
        <dgm:presLayoutVars>
          <dgm:bulletEnabled val="1"/>
        </dgm:presLayoutVars>
      </dgm:prSet>
      <dgm:spPr/>
    </dgm:pt>
    <dgm:pt modelId="{9BD0D3CF-EBBE-4997-8245-4CD471986853}" type="pres">
      <dgm:prSet presAssocID="{BE8FDB60-5B01-4371-8B12-6AE3B22E9181}" presName="sibTrans" presStyleLbl="sibTrans1D1" presStyleIdx="3" presStyleCnt="5"/>
      <dgm:spPr/>
    </dgm:pt>
    <dgm:pt modelId="{939FA10A-7DCF-482B-BF02-11A22933520B}" type="pres">
      <dgm:prSet presAssocID="{BE8FDB60-5B01-4371-8B12-6AE3B22E9181}" presName="connectorText" presStyleLbl="sibTrans1D1" presStyleIdx="3" presStyleCnt="5"/>
      <dgm:spPr/>
    </dgm:pt>
    <dgm:pt modelId="{1A556E8F-374F-43E7-AAD5-35ECC0ABD0E5}" type="pres">
      <dgm:prSet presAssocID="{793259E4-6A83-40F8-B0B9-ADB846335CDE}" presName="node" presStyleLbl="node1" presStyleIdx="4" presStyleCnt="6">
        <dgm:presLayoutVars>
          <dgm:bulletEnabled val="1"/>
        </dgm:presLayoutVars>
      </dgm:prSet>
      <dgm:spPr/>
    </dgm:pt>
    <dgm:pt modelId="{11A1995D-F947-4712-A6C4-812BA662B55D}" type="pres">
      <dgm:prSet presAssocID="{637A28AA-D716-415F-A149-8D9364B23FBE}" presName="sibTrans" presStyleLbl="sibTrans1D1" presStyleIdx="4" presStyleCnt="5"/>
      <dgm:spPr/>
    </dgm:pt>
    <dgm:pt modelId="{58ED2CF0-B742-4353-9107-AB4C81C4322B}" type="pres">
      <dgm:prSet presAssocID="{637A28AA-D716-415F-A149-8D9364B23FBE}" presName="connectorText" presStyleLbl="sibTrans1D1" presStyleIdx="4" presStyleCnt="5"/>
      <dgm:spPr/>
    </dgm:pt>
    <dgm:pt modelId="{77CEA814-B951-408B-BF90-A41A702174CC}" type="pres">
      <dgm:prSet presAssocID="{1F78F4D8-C804-4FC6-9172-86EB3E74ECAD}" presName="node" presStyleLbl="node1" presStyleIdx="5" presStyleCnt="6">
        <dgm:presLayoutVars>
          <dgm:bulletEnabled val="1"/>
        </dgm:presLayoutVars>
      </dgm:prSet>
      <dgm:spPr/>
    </dgm:pt>
  </dgm:ptLst>
  <dgm:cxnLst>
    <dgm:cxn modelId="{7A1CAB0D-2B4C-4413-9A35-C559C0A3C974}" type="presOf" srcId="{779CDA80-3099-43FE-909A-592E9BA4AC40}" destId="{1B2A9567-9CF4-4FFE-8600-1253168A8C6D}" srcOrd="0" destOrd="0" presId="urn:microsoft.com/office/officeart/2016/7/layout/RepeatingBendingProcessNew"/>
    <dgm:cxn modelId="{CB3A9127-26EA-4DED-84BF-5B91A15B33C3}" type="presOf" srcId="{56732CAA-F6CF-420B-9796-80160118BFEA}" destId="{FA07E40C-D376-436F-BBBF-D18B37354C67}" srcOrd="0" destOrd="0" presId="urn:microsoft.com/office/officeart/2016/7/layout/RepeatingBendingProcessNew"/>
    <dgm:cxn modelId="{B904452F-A5F2-4B3E-915F-3C1B37A6121D}" type="presOf" srcId="{48FB9666-8079-407D-8BD4-52E05CE91DC7}" destId="{0EDA16F0-C798-44D4-8B5F-5BAB322035EF}" srcOrd="0" destOrd="0" presId="urn:microsoft.com/office/officeart/2016/7/layout/RepeatingBendingProcessNew"/>
    <dgm:cxn modelId="{FF229E2F-7395-4193-A9A1-2E244E51FB64}" type="presOf" srcId="{48FB9666-8079-407D-8BD4-52E05CE91DC7}" destId="{F3865DC4-2D02-40DC-8E98-DC5D02559307}" srcOrd="1" destOrd="0" presId="urn:microsoft.com/office/officeart/2016/7/layout/RepeatingBendingProcessNew"/>
    <dgm:cxn modelId="{2531463D-2836-4245-9922-957678E351D5}" type="presOf" srcId="{637A28AA-D716-415F-A149-8D9364B23FBE}" destId="{58ED2CF0-B742-4353-9107-AB4C81C4322B}" srcOrd="1" destOrd="0" presId="urn:microsoft.com/office/officeart/2016/7/layout/RepeatingBendingProcessNew"/>
    <dgm:cxn modelId="{73E4A542-04DE-4A44-9D07-095287C24539}" srcId="{9F1251B2-B7E5-4CFE-A359-94B25886FD2B}" destId="{793259E4-6A83-40F8-B0B9-ADB846335CDE}" srcOrd="4" destOrd="0" parTransId="{739D3E25-CB5A-43D2-8909-65C2C0677FD8}" sibTransId="{637A28AA-D716-415F-A149-8D9364B23FBE}"/>
    <dgm:cxn modelId="{57855044-3E5C-401A-ABCC-13798F9AF883}" type="presOf" srcId="{9F1251B2-B7E5-4CFE-A359-94B25886FD2B}" destId="{5318D94A-8AC5-44C2-A085-2072D19003FB}" srcOrd="0" destOrd="0" presId="urn:microsoft.com/office/officeart/2016/7/layout/RepeatingBendingProcessNew"/>
    <dgm:cxn modelId="{F8116B48-478C-49A0-A864-F0CE9B6682EF}" type="presOf" srcId="{779CDA80-3099-43FE-909A-592E9BA4AC40}" destId="{EC2325BD-4278-4C44-9414-89179ED59D93}" srcOrd="1" destOrd="0" presId="urn:microsoft.com/office/officeart/2016/7/layout/RepeatingBendingProcessNew"/>
    <dgm:cxn modelId="{9633B86F-D0E4-489C-85C4-9385D03D3FCA}" type="presOf" srcId="{6DD24FED-C90F-4134-B271-AD547C8A3F3D}" destId="{6364CFCE-80B8-4A17-AB76-6B435C76387A}" srcOrd="0" destOrd="0" presId="urn:microsoft.com/office/officeart/2016/7/layout/RepeatingBendingProcessNew"/>
    <dgm:cxn modelId="{0EE39977-21D3-4D7A-A432-2DF30F9DBF33}" type="presOf" srcId="{BE8FDB60-5B01-4371-8B12-6AE3B22E9181}" destId="{939FA10A-7DCF-482B-BF02-11A22933520B}" srcOrd="1" destOrd="0" presId="urn:microsoft.com/office/officeart/2016/7/layout/RepeatingBendingProcessNew"/>
    <dgm:cxn modelId="{0E1AD358-8C1F-43DD-9077-36E43314E732}" type="presOf" srcId="{793259E4-6A83-40F8-B0B9-ADB846335CDE}" destId="{1A556E8F-374F-43E7-AAD5-35ECC0ABD0E5}" srcOrd="0" destOrd="0" presId="urn:microsoft.com/office/officeart/2016/7/layout/RepeatingBendingProcessNew"/>
    <dgm:cxn modelId="{8E64807E-3A70-4B41-AAC1-42B7E2727784}" type="presOf" srcId="{637A28AA-D716-415F-A149-8D9364B23FBE}" destId="{11A1995D-F947-4712-A6C4-812BA662B55D}" srcOrd="0" destOrd="0" presId="urn:microsoft.com/office/officeart/2016/7/layout/RepeatingBendingProcessNew"/>
    <dgm:cxn modelId="{CE2D2791-78DF-4090-A95A-AC67071C5E4F}" type="presOf" srcId="{4029B806-5C9D-4A5E-B906-B4216C023839}" destId="{FFF7B9AA-7609-4663-8008-56A742C53BE5}" srcOrd="1" destOrd="0" presId="urn:microsoft.com/office/officeart/2016/7/layout/RepeatingBendingProcessNew"/>
    <dgm:cxn modelId="{044EE299-266B-4FCD-89DB-08545E30CB66}" type="presOf" srcId="{4029B806-5C9D-4A5E-B906-B4216C023839}" destId="{7CA618E4-DFBC-4645-B62A-255518A62497}" srcOrd="0" destOrd="0" presId="urn:microsoft.com/office/officeart/2016/7/layout/RepeatingBendingProcessNew"/>
    <dgm:cxn modelId="{F8EC0FAB-9CF4-4E02-AB14-8CD98B32057F}" type="presOf" srcId="{F8B32EED-B62C-4D4F-A0B4-FBCA3373637A}" destId="{0CE19C9F-BDAE-4E0E-A29B-BD773C9E9687}" srcOrd="0" destOrd="0" presId="urn:microsoft.com/office/officeart/2016/7/layout/RepeatingBendingProcessNew"/>
    <dgm:cxn modelId="{9E69DDAB-3F60-404D-84C3-AC8AEE32A9E7}" srcId="{9F1251B2-B7E5-4CFE-A359-94B25886FD2B}" destId="{F8B32EED-B62C-4D4F-A0B4-FBCA3373637A}" srcOrd="2" destOrd="0" parTransId="{9E98CCA0-85CF-4442-98C0-66D0BFDC8EDF}" sibTransId="{4029B806-5C9D-4A5E-B906-B4216C023839}"/>
    <dgm:cxn modelId="{F4C1E2B4-1CBE-4670-8305-1C7FABB02207}" srcId="{9F1251B2-B7E5-4CFE-A359-94B25886FD2B}" destId="{1F78F4D8-C804-4FC6-9172-86EB3E74ECAD}" srcOrd="5" destOrd="0" parTransId="{8291BA1C-4EF0-4673-8F30-01AEC2A4CB39}" sibTransId="{D778A0B3-C1FF-41F0-B170-1F01AA50738E}"/>
    <dgm:cxn modelId="{7DBB60C2-C939-45B7-A57A-9BD1F5652D3F}" srcId="{9F1251B2-B7E5-4CFE-A359-94B25886FD2B}" destId="{17703388-55F8-44B2-BE0C-EABA94AFBAC3}" srcOrd="3" destOrd="0" parTransId="{58675191-89D9-4E40-82D1-AE28254900F2}" sibTransId="{BE8FDB60-5B01-4371-8B12-6AE3B22E9181}"/>
    <dgm:cxn modelId="{5E894CC2-50E3-4579-8F13-DF54BED94C9A}" type="presOf" srcId="{BE8FDB60-5B01-4371-8B12-6AE3B22E9181}" destId="{9BD0D3CF-EBBE-4997-8245-4CD471986853}" srcOrd="0" destOrd="0" presId="urn:microsoft.com/office/officeart/2016/7/layout/RepeatingBendingProcessNew"/>
    <dgm:cxn modelId="{93418FC6-B626-4BED-9DAA-EE009EAF3F67}" srcId="{9F1251B2-B7E5-4CFE-A359-94B25886FD2B}" destId="{6DD24FED-C90F-4134-B271-AD547C8A3F3D}" srcOrd="1" destOrd="0" parTransId="{3DA73DA1-E8C1-4231-BBFE-F837D1C60F34}" sibTransId="{48FB9666-8079-407D-8BD4-52E05CE91DC7}"/>
    <dgm:cxn modelId="{05C401CF-032F-43FA-82D7-CE69B5894250}" type="presOf" srcId="{1F78F4D8-C804-4FC6-9172-86EB3E74ECAD}" destId="{77CEA814-B951-408B-BF90-A41A702174CC}" srcOrd="0" destOrd="0" presId="urn:microsoft.com/office/officeart/2016/7/layout/RepeatingBendingProcessNew"/>
    <dgm:cxn modelId="{FB6FDCEA-DDA4-4E4F-8836-DDC0B11C44DB}" srcId="{9F1251B2-B7E5-4CFE-A359-94B25886FD2B}" destId="{56732CAA-F6CF-420B-9796-80160118BFEA}" srcOrd="0" destOrd="0" parTransId="{13D1BD5A-B422-4E47-9D81-4410366D5EE8}" sibTransId="{779CDA80-3099-43FE-909A-592E9BA4AC40}"/>
    <dgm:cxn modelId="{8440C5F4-DC9A-4F6D-B817-4012EC646231}" type="presOf" srcId="{17703388-55F8-44B2-BE0C-EABA94AFBAC3}" destId="{1FA0FFCF-24BB-4AC9-B9FF-A2A6B9B4B515}" srcOrd="0" destOrd="0" presId="urn:microsoft.com/office/officeart/2016/7/layout/RepeatingBendingProcessNew"/>
    <dgm:cxn modelId="{09BDB3F4-F509-45AA-AAD8-448DE5CA3533}" type="presParOf" srcId="{5318D94A-8AC5-44C2-A085-2072D19003FB}" destId="{FA07E40C-D376-436F-BBBF-D18B37354C67}" srcOrd="0" destOrd="0" presId="urn:microsoft.com/office/officeart/2016/7/layout/RepeatingBendingProcessNew"/>
    <dgm:cxn modelId="{158A3752-2BB4-48E4-BFFC-3ED06B4B5B89}" type="presParOf" srcId="{5318D94A-8AC5-44C2-A085-2072D19003FB}" destId="{1B2A9567-9CF4-4FFE-8600-1253168A8C6D}" srcOrd="1" destOrd="0" presId="urn:microsoft.com/office/officeart/2016/7/layout/RepeatingBendingProcessNew"/>
    <dgm:cxn modelId="{F4EFC2AE-6C0B-4555-B868-9E13D4B4F111}" type="presParOf" srcId="{1B2A9567-9CF4-4FFE-8600-1253168A8C6D}" destId="{EC2325BD-4278-4C44-9414-89179ED59D93}" srcOrd="0" destOrd="0" presId="urn:microsoft.com/office/officeart/2016/7/layout/RepeatingBendingProcessNew"/>
    <dgm:cxn modelId="{4CA0C11E-32B1-410D-A0A6-130839FB05C9}" type="presParOf" srcId="{5318D94A-8AC5-44C2-A085-2072D19003FB}" destId="{6364CFCE-80B8-4A17-AB76-6B435C76387A}" srcOrd="2" destOrd="0" presId="urn:microsoft.com/office/officeart/2016/7/layout/RepeatingBendingProcessNew"/>
    <dgm:cxn modelId="{9EC88CB8-F111-40CA-A9A0-904EBEB01EC0}" type="presParOf" srcId="{5318D94A-8AC5-44C2-A085-2072D19003FB}" destId="{0EDA16F0-C798-44D4-8B5F-5BAB322035EF}" srcOrd="3" destOrd="0" presId="urn:microsoft.com/office/officeart/2016/7/layout/RepeatingBendingProcessNew"/>
    <dgm:cxn modelId="{7C01E337-4E68-400F-9245-D13C501A5C6B}" type="presParOf" srcId="{0EDA16F0-C798-44D4-8B5F-5BAB322035EF}" destId="{F3865DC4-2D02-40DC-8E98-DC5D02559307}" srcOrd="0" destOrd="0" presId="urn:microsoft.com/office/officeart/2016/7/layout/RepeatingBendingProcessNew"/>
    <dgm:cxn modelId="{B32D31EF-F2EA-4141-8E78-A1742E65281D}" type="presParOf" srcId="{5318D94A-8AC5-44C2-A085-2072D19003FB}" destId="{0CE19C9F-BDAE-4E0E-A29B-BD773C9E9687}" srcOrd="4" destOrd="0" presId="urn:microsoft.com/office/officeart/2016/7/layout/RepeatingBendingProcessNew"/>
    <dgm:cxn modelId="{17C445E8-1C11-477D-94B7-731F7BD88221}" type="presParOf" srcId="{5318D94A-8AC5-44C2-A085-2072D19003FB}" destId="{7CA618E4-DFBC-4645-B62A-255518A62497}" srcOrd="5" destOrd="0" presId="urn:microsoft.com/office/officeart/2016/7/layout/RepeatingBendingProcessNew"/>
    <dgm:cxn modelId="{8FD44D70-01EC-4EDB-A29B-4A0E72638664}" type="presParOf" srcId="{7CA618E4-DFBC-4645-B62A-255518A62497}" destId="{FFF7B9AA-7609-4663-8008-56A742C53BE5}" srcOrd="0" destOrd="0" presId="urn:microsoft.com/office/officeart/2016/7/layout/RepeatingBendingProcessNew"/>
    <dgm:cxn modelId="{F1E2C41B-EC05-44AE-975C-22B5E08E87D7}" type="presParOf" srcId="{5318D94A-8AC5-44C2-A085-2072D19003FB}" destId="{1FA0FFCF-24BB-4AC9-B9FF-A2A6B9B4B515}" srcOrd="6" destOrd="0" presId="urn:microsoft.com/office/officeart/2016/7/layout/RepeatingBendingProcessNew"/>
    <dgm:cxn modelId="{CFC5D7EA-161E-4293-A0A2-D3AD526D35A2}" type="presParOf" srcId="{5318D94A-8AC5-44C2-A085-2072D19003FB}" destId="{9BD0D3CF-EBBE-4997-8245-4CD471986853}" srcOrd="7" destOrd="0" presId="urn:microsoft.com/office/officeart/2016/7/layout/RepeatingBendingProcessNew"/>
    <dgm:cxn modelId="{86C77E06-ABF4-4722-B5CF-47B5586E325D}" type="presParOf" srcId="{9BD0D3CF-EBBE-4997-8245-4CD471986853}" destId="{939FA10A-7DCF-482B-BF02-11A22933520B}" srcOrd="0" destOrd="0" presId="urn:microsoft.com/office/officeart/2016/7/layout/RepeatingBendingProcessNew"/>
    <dgm:cxn modelId="{BCB1A2AC-5349-4409-BBB4-E3F3192E091C}" type="presParOf" srcId="{5318D94A-8AC5-44C2-A085-2072D19003FB}" destId="{1A556E8F-374F-43E7-AAD5-35ECC0ABD0E5}" srcOrd="8" destOrd="0" presId="urn:microsoft.com/office/officeart/2016/7/layout/RepeatingBendingProcessNew"/>
    <dgm:cxn modelId="{2FBF387D-D391-4A54-AF23-FB6A8BC8C605}" type="presParOf" srcId="{5318D94A-8AC5-44C2-A085-2072D19003FB}" destId="{11A1995D-F947-4712-A6C4-812BA662B55D}" srcOrd="9" destOrd="0" presId="urn:microsoft.com/office/officeart/2016/7/layout/RepeatingBendingProcessNew"/>
    <dgm:cxn modelId="{32B4BA77-DC5A-499F-8739-5217F0EE92BD}" type="presParOf" srcId="{11A1995D-F947-4712-A6C4-812BA662B55D}" destId="{58ED2CF0-B742-4353-9107-AB4C81C4322B}" srcOrd="0" destOrd="0" presId="urn:microsoft.com/office/officeart/2016/7/layout/RepeatingBendingProcessNew"/>
    <dgm:cxn modelId="{5E9EFC5A-B441-4E8D-8CD3-00E7D84E3253}" type="presParOf" srcId="{5318D94A-8AC5-44C2-A085-2072D19003FB}" destId="{77CEA814-B951-408B-BF90-A41A702174CC}"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C2BAD7-A918-4B07-B71B-C8A8AE973CF7}"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5C35867C-9E10-4934-A149-1C6D3A207C2A}">
      <dgm:prSet/>
      <dgm:spPr/>
      <dgm:t>
        <a:bodyPr/>
        <a:lstStyle/>
        <a:p>
          <a:r>
            <a:rPr lang="en-US" dirty="0"/>
            <a:t>Check</a:t>
          </a:r>
        </a:p>
      </dgm:t>
    </dgm:pt>
    <dgm:pt modelId="{D7FBF069-7825-4DBC-ACCC-F4E30F873E42}" type="parTrans" cxnId="{0A9261D2-B3ED-4951-BB00-B56F1DF972FF}">
      <dgm:prSet/>
      <dgm:spPr/>
      <dgm:t>
        <a:bodyPr/>
        <a:lstStyle/>
        <a:p>
          <a:endParaRPr lang="en-US"/>
        </a:p>
      </dgm:t>
    </dgm:pt>
    <dgm:pt modelId="{BF5D313D-3B65-4936-835E-6C11F2240349}" type="sibTrans" cxnId="{0A9261D2-B3ED-4951-BB00-B56F1DF972FF}">
      <dgm:prSet/>
      <dgm:spPr/>
      <dgm:t>
        <a:bodyPr/>
        <a:lstStyle/>
        <a:p>
          <a:endParaRPr lang="en-US"/>
        </a:p>
      </dgm:t>
    </dgm:pt>
    <dgm:pt modelId="{FC620B5A-3193-4E47-BB10-6E7DF4B80467}">
      <dgm:prSet/>
      <dgm:spPr/>
      <dgm:t>
        <a:bodyPr/>
        <a:lstStyle/>
        <a:p>
          <a:r>
            <a:rPr lang="en-US" dirty="0">
              <a:solidFill>
                <a:schemeClr val="bg1"/>
              </a:solidFill>
            </a:rPr>
            <a:t>Pay by check – black box in office by bulletin board</a:t>
          </a:r>
        </a:p>
      </dgm:t>
    </dgm:pt>
    <dgm:pt modelId="{20A4EBCC-5A07-454F-9E2F-29B477A88ACF}" type="parTrans" cxnId="{4160090D-184A-4E99-AA3D-17CA123A2059}">
      <dgm:prSet/>
      <dgm:spPr/>
      <dgm:t>
        <a:bodyPr/>
        <a:lstStyle/>
        <a:p>
          <a:endParaRPr lang="en-US"/>
        </a:p>
      </dgm:t>
    </dgm:pt>
    <dgm:pt modelId="{CF4E71AB-6F98-4806-BF19-65611E4BC5A6}" type="sibTrans" cxnId="{4160090D-184A-4E99-AA3D-17CA123A2059}">
      <dgm:prSet/>
      <dgm:spPr/>
      <dgm:t>
        <a:bodyPr/>
        <a:lstStyle/>
        <a:p>
          <a:endParaRPr lang="en-US"/>
        </a:p>
      </dgm:t>
    </dgm:pt>
    <dgm:pt modelId="{F2EC8B24-C8B2-45B1-B366-0F8062D2E9B0}">
      <dgm:prSet/>
      <dgm:spPr/>
      <dgm:t>
        <a:bodyPr/>
        <a:lstStyle/>
        <a:p>
          <a:r>
            <a:rPr lang="en-US" dirty="0">
              <a:solidFill>
                <a:schemeClr val="bg1"/>
              </a:solidFill>
            </a:rPr>
            <a:t>Pay with cash </a:t>
          </a:r>
        </a:p>
        <a:p>
          <a:r>
            <a:rPr lang="en-US" dirty="0">
              <a:solidFill>
                <a:schemeClr val="bg1"/>
              </a:solidFill>
            </a:rPr>
            <a:t>Cash – see Shelly or staff for receipt</a:t>
          </a:r>
        </a:p>
      </dgm:t>
    </dgm:pt>
    <dgm:pt modelId="{8DA38863-0D13-4619-8358-34F608680E57}" type="parTrans" cxnId="{F32F8AAD-493B-4F10-A954-FA2C57A4D512}">
      <dgm:prSet/>
      <dgm:spPr/>
      <dgm:t>
        <a:bodyPr/>
        <a:lstStyle/>
        <a:p>
          <a:endParaRPr lang="en-US"/>
        </a:p>
      </dgm:t>
    </dgm:pt>
    <dgm:pt modelId="{91D035B0-5597-4949-92A8-A5FF9952FC61}" type="sibTrans" cxnId="{F32F8AAD-493B-4F10-A954-FA2C57A4D512}">
      <dgm:prSet/>
      <dgm:spPr/>
      <dgm:t>
        <a:bodyPr/>
        <a:lstStyle/>
        <a:p>
          <a:endParaRPr lang="en-US"/>
        </a:p>
      </dgm:t>
    </dgm:pt>
    <dgm:pt modelId="{B9BBCA35-87B1-46E0-B337-8D43E40BACD3}">
      <dgm:prSet/>
      <dgm:spPr/>
      <dgm:t>
        <a:bodyPr/>
        <a:lstStyle/>
        <a:p>
          <a:r>
            <a:rPr lang="en-US" dirty="0"/>
            <a:t>Auto Draft</a:t>
          </a:r>
        </a:p>
      </dgm:t>
    </dgm:pt>
    <dgm:pt modelId="{DBE5F59E-B93B-40E5-8C20-97E3234D359D}" type="parTrans" cxnId="{835B733C-3721-471B-8D29-106F6C543A3A}">
      <dgm:prSet/>
      <dgm:spPr/>
      <dgm:t>
        <a:bodyPr/>
        <a:lstStyle/>
        <a:p>
          <a:endParaRPr lang="en-US"/>
        </a:p>
      </dgm:t>
    </dgm:pt>
    <dgm:pt modelId="{0F9CA569-9393-45CE-A2C5-22896B1B6A75}" type="sibTrans" cxnId="{835B733C-3721-471B-8D29-106F6C543A3A}">
      <dgm:prSet/>
      <dgm:spPr/>
      <dgm:t>
        <a:bodyPr/>
        <a:lstStyle/>
        <a:p>
          <a:endParaRPr lang="en-US"/>
        </a:p>
      </dgm:t>
    </dgm:pt>
    <dgm:pt modelId="{80FA429F-B8BD-425A-9C0F-D4A02A8AF67A}">
      <dgm:prSet custT="1"/>
      <dgm:spPr/>
      <dgm:t>
        <a:bodyPr/>
        <a:lstStyle/>
        <a:p>
          <a:r>
            <a:rPr lang="en-US" sz="1100" dirty="0">
              <a:solidFill>
                <a:schemeClr val="bg1"/>
              </a:solidFill>
            </a:rPr>
            <a:t>Pay by auto-draft - $1/month, out on 5th</a:t>
          </a:r>
        </a:p>
      </dgm:t>
    </dgm:pt>
    <dgm:pt modelId="{F5A98626-D310-46E4-921A-2FA22934A5BF}" type="parTrans" cxnId="{985E1713-2EBE-4A48-B5C0-C32A7355E337}">
      <dgm:prSet/>
      <dgm:spPr/>
      <dgm:t>
        <a:bodyPr/>
        <a:lstStyle/>
        <a:p>
          <a:endParaRPr lang="en-US"/>
        </a:p>
      </dgm:t>
    </dgm:pt>
    <dgm:pt modelId="{F7B7FF06-DEC7-4791-BD2A-3CE240706DA3}" type="sibTrans" cxnId="{985E1713-2EBE-4A48-B5C0-C32A7355E337}">
      <dgm:prSet/>
      <dgm:spPr/>
      <dgm:t>
        <a:bodyPr/>
        <a:lstStyle/>
        <a:p>
          <a:endParaRPr lang="en-US"/>
        </a:p>
      </dgm:t>
    </dgm:pt>
    <dgm:pt modelId="{60DF1D27-7E12-4000-A54C-17D227E41E77}">
      <dgm:prSet custT="1"/>
      <dgm:spPr/>
      <dgm:t>
        <a:bodyPr/>
        <a:lstStyle/>
        <a:p>
          <a:r>
            <a:rPr lang="en-US" sz="1100" dirty="0">
              <a:solidFill>
                <a:schemeClr val="bg1"/>
              </a:solidFill>
            </a:rPr>
            <a:t>Forms were emailed, also available in office</a:t>
          </a:r>
        </a:p>
      </dgm:t>
    </dgm:pt>
    <dgm:pt modelId="{DA8A3395-E8FA-48EA-B91B-A6816B55C4A1}" type="parTrans" cxnId="{FED5C0A7-E27C-4D1D-A34F-732D0A9DABE2}">
      <dgm:prSet/>
      <dgm:spPr/>
      <dgm:t>
        <a:bodyPr/>
        <a:lstStyle/>
        <a:p>
          <a:endParaRPr lang="en-US"/>
        </a:p>
      </dgm:t>
    </dgm:pt>
    <dgm:pt modelId="{BF3DD47C-9766-49E9-BAED-BC13D2166275}" type="sibTrans" cxnId="{FED5C0A7-E27C-4D1D-A34F-732D0A9DABE2}">
      <dgm:prSet/>
      <dgm:spPr/>
      <dgm:t>
        <a:bodyPr/>
        <a:lstStyle/>
        <a:p>
          <a:endParaRPr lang="en-US"/>
        </a:p>
      </dgm:t>
    </dgm:pt>
    <dgm:pt modelId="{328CF3EA-C48A-4347-9DB5-4FC1F8BCCF0C}">
      <dgm:prSet/>
      <dgm:spPr/>
      <dgm:t>
        <a:bodyPr/>
        <a:lstStyle/>
        <a:p>
          <a:r>
            <a:rPr lang="en-US"/>
            <a:t>Credit</a:t>
          </a:r>
        </a:p>
      </dgm:t>
    </dgm:pt>
    <dgm:pt modelId="{14BD041B-BC6F-4B61-A7A7-53692DCA3121}" type="parTrans" cxnId="{9937BFCD-7BA3-4F37-91B1-F43DF7EFB81D}">
      <dgm:prSet/>
      <dgm:spPr/>
      <dgm:t>
        <a:bodyPr/>
        <a:lstStyle/>
        <a:p>
          <a:endParaRPr lang="en-US"/>
        </a:p>
      </dgm:t>
    </dgm:pt>
    <dgm:pt modelId="{77842C2A-83F0-4660-9453-076BEAD4EF37}" type="sibTrans" cxnId="{9937BFCD-7BA3-4F37-91B1-F43DF7EFB81D}">
      <dgm:prSet/>
      <dgm:spPr/>
      <dgm:t>
        <a:bodyPr/>
        <a:lstStyle/>
        <a:p>
          <a:endParaRPr lang="en-US"/>
        </a:p>
      </dgm:t>
    </dgm:pt>
    <dgm:pt modelId="{AE7B6C57-79AD-44CC-987D-9260E0812C70}">
      <dgm:prSet/>
      <dgm:spPr/>
      <dgm:t>
        <a:bodyPr/>
        <a:lstStyle/>
        <a:p>
          <a:r>
            <a:rPr lang="en-US" dirty="0">
              <a:solidFill>
                <a:schemeClr val="bg1"/>
              </a:solidFill>
            </a:rPr>
            <a:t>Online credit card – 2.75% transaction fee applied at end of month</a:t>
          </a:r>
        </a:p>
      </dgm:t>
    </dgm:pt>
    <dgm:pt modelId="{4E593A01-95DB-4989-822E-BDE132E39A42}" type="parTrans" cxnId="{4092A94A-9EEF-46BD-A4D7-6BEB804635E1}">
      <dgm:prSet/>
      <dgm:spPr/>
      <dgm:t>
        <a:bodyPr/>
        <a:lstStyle/>
        <a:p>
          <a:endParaRPr lang="en-US"/>
        </a:p>
      </dgm:t>
    </dgm:pt>
    <dgm:pt modelId="{2A344647-4BF7-4B87-840A-FFA3B5239E46}" type="sibTrans" cxnId="{4092A94A-9EEF-46BD-A4D7-6BEB804635E1}">
      <dgm:prSet/>
      <dgm:spPr/>
      <dgm:t>
        <a:bodyPr/>
        <a:lstStyle/>
        <a:p>
          <a:endParaRPr lang="en-US"/>
        </a:p>
      </dgm:t>
    </dgm:pt>
    <dgm:pt modelId="{D4A84478-DEA0-4676-B808-488BD6D298CF}">
      <dgm:prSet/>
      <dgm:spPr/>
      <dgm:t>
        <a:bodyPr/>
        <a:lstStyle/>
        <a:p>
          <a:r>
            <a:rPr lang="en-US" dirty="0"/>
            <a:t>Prepay</a:t>
          </a:r>
        </a:p>
      </dgm:t>
    </dgm:pt>
    <dgm:pt modelId="{FC106754-8F52-4F2D-B9C4-679489CFC2FF}" type="parTrans" cxnId="{FEC00B8C-FEE9-4E5F-927A-AB26B6E5AFE1}">
      <dgm:prSet/>
      <dgm:spPr/>
      <dgm:t>
        <a:bodyPr/>
        <a:lstStyle/>
        <a:p>
          <a:endParaRPr lang="en-US"/>
        </a:p>
      </dgm:t>
    </dgm:pt>
    <dgm:pt modelId="{9A522696-CAA5-4C45-B622-47B031545674}" type="sibTrans" cxnId="{FEC00B8C-FEE9-4E5F-927A-AB26B6E5AFE1}">
      <dgm:prSet/>
      <dgm:spPr/>
      <dgm:t>
        <a:bodyPr/>
        <a:lstStyle/>
        <a:p>
          <a:endParaRPr lang="en-US"/>
        </a:p>
      </dgm:t>
    </dgm:pt>
    <dgm:pt modelId="{498A8580-1C69-41F0-94A6-0F6DAEEFC103}">
      <dgm:prSet/>
      <dgm:spPr/>
      <dgm:t>
        <a:bodyPr/>
        <a:lstStyle/>
        <a:p>
          <a:r>
            <a:rPr lang="en-US" dirty="0">
              <a:solidFill>
                <a:schemeClr val="bg1"/>
              </a:solidFill>
            </a:rPr>
            <a:t>Pay in office with credit card, 2.75% fee card swipe</a:t>
          </a:r>
        </a:p>
      </dgm:t>
    </dgm:pt>
    <dgm:pt modelId="{4867D70A-CC53-4FB8-A0BB-D67477D8D8EF}" type="parTrans" cxnId="{85D3EA60-B7E1-45CC-9351-59CB1536B132}">
      <dgm:prSet/>
      <dgm:spPr/>
      <dgm:t>
        <a:bodyPr/>
        <a:lstStyle/>
        <a:p>
          <a:endParaRPr lang="en-US"/>
        </a:p>
      </dgm:t>
    </dgm:pt>
    <dgm:pt modelId="{C2C674DF-296E-4813-9FED-AE1582C91331}" type="sibTrans" cxnId="{85D3EA60-B7E1-45CC-9351-59CB1536B132}">
      <dgm:prSet/>
      <dgm:spPr/>
      <dgm:t>
        <a:bodyPr/>
        <a:lstStyle/>
        <a:p>
          <a:endParaRPr lang="en-US"/>
        </a:p>
      </dgm:t>
    </dgm:pt>
    <dgm:pt modelId="{E4932042-A48D-4247-A24C-FFA395BCF1D9}">
      <dgm:prSet/>
      <dgm:spPr/>
      <dgm:t>
        <a:bodyPr/>
        <a:lstStyle/>
        <a:p>
          <a:r>
            <a:rPr lang="en-US" dirty="0">
              <a:solidFill>
                <a:srgbClr val="000000"/>
              </a:solidFill>
            </a:rPr>
            <a:t>Discount of 2.5% if prepay by the semester</a:t>
          </a:r>
        </a:p>
        <a:p>
          <a:r>
            <a:rPr lang="en-US" dirty="0">
              <a:solidFill>
                <a:srgbClr val="000000"/>
              </a:solidFill>
            </a:rPr>
            <a:t>Let Director know to bill that way (4 months first, 5 months second semester)</a:t>
          </a:r>
        </a:p>
        <a:p>
          <a:r>
            <a:rPr lang="en-US" dirty="0">
              <a:solidFill>
                <a:srgbClr val="000000"/>
              </a:solidFill>
            </a:rPr>
            <a:t>Must be paid by September 10 and January 10 for discount</a:t>
          </a:r>
        </a:p>
      </dgm:t>
    </dgm:pt>
    <dgm:pt modelId="{5FA16546-5B30-40C8-AA72-3950177A3977}" type="parTrans" cxnId="{47F18D43-FE98-472E-A14F-9BDF2E6BDF91}">
      <dgm:prSet/>
      <dgm:spPr/>
      <dgm:t>
        <a:bodyPr/>
        <a:lstStyle/>
        <a:p>
          <a:endParaRPr lang="en-US"/>
        </a:p>
      </dgm:t>
    </dgm:pt>
    <dgm:pt modelId="{7FCF83B2-066F-48AF-9D55-3D1B30347E45}" type="sibTrans" cxnId="{47F18D43-FE98-472E-A14F-9BDF2E6BDF91}">
      <dgm:prSet/>
      <dgm:spPr/>
      <dgm:t>
        <a:bodyPr/>
        <a:lstStyle/>
        <a:p>
          <a:endParaRPr lang="en-US"/>
        </a:p>
      </dgm:t>
    </dgm:pt>
    <dgm:pt modelId="{0193497E-580C-48E7-97B8-C5CE65862FC7}">
      <dgm:prSet/>
      <dgm:spPr/>
      <dgm:t>
        <a:bodyPr/>
        <a:lstStyle/>
        <a:p>
          <a:r>
            <a:rPr lang="en-US" dirty="0"/>
            <a:t>Cash</a:t>
          </a:r>
        </a:p>
      </dgm:t>
    </dgm:pt>
    <dgm:pt modelId="{34AB0A73-3C5B-4156-B677-4563457F6F51}" type="sibTrans" cxnId="{77416101-8ECB-4732-9520-5956B7EBFD91}">
      <dgm:prSet/>
      <dgm:spPr/>
      <dgm:t>
        <a:bodyPr/>
        <a:lstStyle/>
        <a:p>
          <a:endParaRPr lang="en-US"/>
        </a:p>
      </dgm:t>
    </dgm:pt>
    <dgm:pt modelId="{BD96193E-77B8-4FAB-A4C5-0436A8E9AFDD}" type="parTrans" cxnId="{77416101-8ECB-4732-9520-5956B7EBFD91}">
      <dgm:prSet/>
      <dgm:spPr/>
      <dgm:t>
        <a:bodyPr/>
        <a:lstStyle/>
        <a:p>
          <a:endParaRPr lang="en-US"/>
        </a:p>
      </dgm:t>
    </dgm:pt>
    <dgm:pt modelId="{55C55DC6-5BCC-47B0-8BBE-C26227D4AF7D}">
      <dgm:prSet custT="1"/>
      <dgm:spPr/>
      <dgm:t>
        <a:bodyPr/>
        <a:lstStyle/>
        <a:p>
          <a:r>
            <a:rPr lang="en-US" sz="1100" dirty="0">
              <a:solidFill>
                <a:schemeClr val="bg1"/>
              </a:solidFill>
            </a:rPr>
            <a:t>Last year auto draft still active – unless you change or stop it</a:t>
          </a:r>
        </a:p>
      </dgm:t>
    </dgm:pt>
    <dgm:pt modelId="{78D4469E-AD70-4C04-AB1A-0F9F2309A901}" type="parTrans" cxnId="{83D26917-235F-4B78-9305-F3B99E41D714}">
      <dgm:prSet/>
      <dgm:spPr/>
    </dgm:pt>
    <dgm:pt modelId="{C8C473E3-5EBC-4AC0-8149-DB4DC29C9EA2}" type="sibTrans" cxnId="{83D26917-235F-4B78-9305-F3B99E41D714}">
      <dgm:prSet/>
      <dgm:spPr/>
    </dgm:pt>
    <dgm:pt modelId="{F17B8709-86F3-44D0-8263-7A24330607AD}">
      <dgm:prSet custT="1"/>
      <dgm:spPr/>
      <dgm:t>
        <a:bodyPr/>
        <a:lstStyle/>
        <a:p>
          <a:r>
            <a:rPr lang="en-US" sz="1100" dirty="0">
              <a:solidFill>
                <a:schemeClr val="bg1"/>
              </a:solidFill>
            </a:rPr>
            <a:t>You will still get a statement to review prior to the 5th</a:t>
          </a:r>
        </a:p>
      </dgm:t>
    </dgm:pt>
    <dgm:pt modelId="{06FBF9B9-B270-4CE1-994D-4ABD6AD0EABE}" type="parTrans" cxnId="{5E723C11-4332-4507-BCC5-5C829D7A6992}">
      <dgm:prSet/>
      <dgm:spPr/>
    </dgm:pt>
    <dgm:pt modelId="{EAA6EF1A-A54F-4AE6-804A-2835DA22DF14}" type="sibTrans" cxnId="{5E723C11-4332-4507-BCC5-5C829D7A6992}">
      <dgm:prSet/>
      <dgm:spPr/>
    </dgm:pt>
    <dgm:pt modelId="{34408230-3D95-4AF2-AC53-8655F8A070CE}" type="pres">
      <dgm:prSet presAssocID="{BDC2BAD7-A918-4B07-B71B-C8A8AE973CF7}" presName="Name0" presStyleCnt="0">
        <dgm:presLayoutVars>
          <dgm:dir/>
          <dgm:animLvl val="lvl"/>
          <dgm:resizeHandles val="exact"/>
        </dgm:presLayoutVars>
      </dgm:prSet>
      <dgm:spPr/>
    </dgm:pt>
    <dgm:pt modelId="{7982B1E1-E13B-4BD2-8D3B-9EE9B94EC987}" type="pres">
      <dgm:prSet presAssocID="{5C35867C-9E10-4934-A149-1C6D3A207C2A}" presName="linNode" presStyleCnt="0"/>
      <dgm:spPr/>
    </dgm:pt>
    <dgm:pt modelId="{F52AF084-D269-41EA-AD75-B753FC04DE69}" type="pres">
      <dgm:prSet presAssocID="{5C35867C-9E10-4934-A149-1C6D3A207C2A}" presName="parentText" presStyleLbl="solidFgAcc1" presStyleIdx="0" presStyleCnt="5">
        <dgm:presLayoutVars>
          <dgm:chMax val="1"/>
          <dgm:bulletEnabled/>
        </dgm:presLayoutVars>
      </dgm:prSet>
      <dgm:spPr/>
    </dgm:pt>
    <dgm:pt modelId="{174C406E-0064-4F13-8BBF-08823D1863CF}" type="pres">
      <dgm:prSet presAssocID="{5C35867C-9E10-4934-A149-1C6D3A207C2A}" presName="descendantText" presStyleLbl="alignNode1" presStyleIdx="0" presStyleCnt="5" custLinFactNeighborX="5266" custLinFactNeighborY="-228">
        <dgm:presLayoutVars>
          <dgm:bulletEnabled/>
        </dgm:presLayoutVars>
      </dgm:prSet>
      <dgm:spPr/>
    </dgm:pt>
    <dgm:pt modelId="{2B93C63B-4A52-40C7-8949-FF14CB5ECEB7}" type="pres">
      <dgm:prSet presAssocID="{BF5D313D-3B65-4936-835E-6C11F2240349}" presName="sp" presStyleCnt="0"/>
      <dgm:spPr/>
    </dgm:pt>
    <dgm:pt modelId="{C7E35EB9-C705-4A14-A8C3-541F872EE214}" type="pres">
      <dgm:prSet presAssocID="{0193497E-580C-48E7-97B8-C5CE65862FC7}" presName="linNode" presStyleCnt="0"/>
      <dgm:spPr/>
    </dgm:pt>
    <dgm:pt modelId="{FEB094FB-E7C2-4C95-9602-E30FEDA58E08}" type="pres">
      <dgm:prSet presAssocID="{0193497E-580C-48E7-97B8-C5CE65862FC7}" presName="parentText" presStyleLbl="solidFgAcc1" presStyleIdx="1" presStyleCnt="5">
        <dgm:presLayoutVars>
          <dgm:chMax val="1"/>
          <dgm:bulletEnabled/>
        </dgm:presLayoutVars>
      </dgm:prSet>
      <dgm:spPr/>
    </dgm:pt>
    <dgm:pt modelId="{A88AD8FE-B94C-4CFD-BDEF-07CE15F30D48}" type="pres">
      <dgm:prSet presAssocID="{0193497E-580C-48E7-97B8-C5CE65862FC7}" presName="descendantText" presStyleLbl="alignNode1" presStyleIdx="1" presStyleCnt="5">
        <dgm:presLayoutVars>
          <dgm:bulletEnabled/>
        </dgm:presLayoutVars>
      </dgm:prSet>
      <dgm:spPr/>
    </dgm:pt>
    <dgm:pt modelId="{672FF4B4-46F8-4F0A-901F-A25F2D6DB625}" type="pres">
      <dgm:prSet presAssocID="{34AB0A73-3C5B-4156-B677-4563457F6F51}" presName="sp" presStyleCnt="0"/>
      <dgm:spPr/>
    </dgm:pt>
    <dgm:pt modelId="{3055D3FF-362C-4128-A028-216C320A0BDB}" type="pres">
      <dgm:prSet presAssocID="{B9BBCA35-87B1-46E0-B337-8D43E40BACD3}" presName="linNode" presStyleCnt="0"/>
      <dgm:spPr/>
    </dgm:pt>
    <dgm:pt modelId="{2BE4D963-FA5C-4CD1-A39D-5A518E5179CF}" type="pres">
      <dgm:prSet presAssocID="{B9BBCA35-87B1-46E0-B337-8D43E40BACD3}" presName="parentText" presStyleLbl="solidFgAcc1" presStyleIdx="2" presStyleCnt="5">
        <dgm:presLayoutVars>
          <dgm:chMax val="1"/>
          <dgm:bulletEnabled/>
        </dgm:presLayoutVars>
      </dgm:prSet>
      <dgm:spPr/>
    </dgm:pt>
    <dgm:pt modelId="{B93FD144-529B-4E70-8C72-C5CC4E08D7F7}" type="pres">
      <dgm:prSet presAssocID="{B9BBCA35-87B1-46E0-B337-8D43E40BACD3}" presName="descendantText" presStyleLbl="alignNode1" presStyleIdx="2" presStyleCnt="5" custLinFactNeighborX="7287" custLinFactNeighborY="1187">
        <dgm:presLayoutVars>
          <dgm:bulletEnabled/>
        </dgm:presLayoutVars>
      </dgm:prSet>
      <dgm:spPr/>
    </dgm:pt>
    <dgm:pt modelId="{6E4A659E-DE15-42E1-8DDF-ECE6A29705AF}" type="pres">
      <dgm:prSet presAssocID="{0F9CA569-9393-45CE-A2C5-22896B1B6A75}" presName="sp" presStyleCnt="0"/>
      <dgm:spPr/>
    </dgm:pt>
    <dgm:pt modelId="{5D1C1E71-D7D7-4B84-8815-AC567D0E82B8}" type="pres">
      <dgm:prSet presAssocID="{328CF3EA-C48A-4347-9DB5-4FC1F8BCCF0C}" presName="linNode" presStyleCnt="0"/>
      <dgm:spPr/>
    </dgm:pt>
    <dgm:pt modelId="{4680D205-DA58-45B8-A063-C63FC158BCE0}" type="pres">
      <dgm:prSet presAssocID="{328CF3EA-C48A-4347-9DB5-4FC1F8BCCF0C}" presName="parentText" presStyleLbl="solidFgAcc1" presStyleIdx="3" presStyleCnt="5">
        <dgm:presLayoutVars>
          <dgm:chMax val="1"/>
          <dgm:bulletEnabled/>
        </dgm:presLayoutVars>
      </dgm:prSet>
      <dgm:spPr/>
    </dgm:pt>
    <dgm:pt modelId="{8A512475-BF45-408A-9A6B-1152A60F5EDC}" type="pres">
      <dgm:prSet presAssocID="{328CF3EA-C48A-4347-9DB5-4FC1F8BCCF0C}" presName="descendantText" presStyleLbl="alignNode1" presStyleIdx="3" presStyleCnt="5">
        <dgm:presLayoutVars>
          <dgm:bulletEnabled/>
        </dgm:presLayoutVars>
      </dgm:prSet>
      <dgm:spPr/>
    </dgm:pt>
    <dgm:pt modelId="{0D158931-65EB-4918-BBE5-459A2463DF99}" type="pres">
      <dgm:prSet presAssocID="{77842C2A-83F0-4660-9453-076BEAD4EF37}" presName="sp" presStyleCnt="0"/>
      <dgm:spPr/>
    </dgm:pt>
    <dgm:pt modelId="{1EE2CA2C-94A4-42A7-8DA4-48D76D85F085}" type="pres">
      <dgm:prSet presAssocID="{D4A84478-DEA0-4676-B808-488BD6D298CF}" presName="linNode" presStyleCnt="0"/>
      <dgm:spPr/>
    </dgm:pt>
    <dgm:pt modelId="{4EBEAF6A-E773-4C7E-8271-16BF4828D535}" type="pres">
      <dgm:prSet presAssocID="{D4A84478-DEA0-4676-B808-488BD6D298CF}" presName="parentText" presStyleLbl="solidFgAcc1" presStyleIdx="4" presStyleCnt="5">
        <dgm:presLayoutVars>
          <dgm:chMax val="1"/>
          <dgm:bulletEnabled/>
        </dgm:presLayoutVars>
      </dgm:prSet>
      <dgm:spPr/>
    </dgm:pt>
    <dgm:pt modelId="{1539B72B-D90F-4B31-90AA-1890FE36596E}" type="pres">
      <dgm:prSet presAssocID="{D4A84478-DEA0-4676-B808-488BD6D298CF}" presName="descendantText" presStyleLbl="alignNode1" presStyleIdx="4" presStyleCnt="5" custLinFactNeighborX="6269" custLinFactNeighborY="3103">
        <dgm:presLayoutVars>
          <dgm:bulletEnabled/>
        </dgm:presLayoutVars>
      </dgm:prSet>
      <dgm:spPr/>
    </dgm:pt>
  </dgm:ptLst>
  <dgm:cxnLst>
    <dgm:cxn modelId="{77416101-8ECB-4732-9520-5956B7EBFD91}" srcId="{BDC2BAD7-A918-4B07-B71B-C8A8AE973CF7}" destId="{0193497E-580C-48E7-97B8-C5CE65862FC7}" srcOrd="1" destOrd="0" parTransId="{BD96193E-77B8-4FAB-A4C5-0436A8E9AFDD}" sibTransId="{34AB0A73-3C5B-4156-B677-4563457F6F51}"/>
    <dgm:cxn modelId="{885AB301-1FE3-4416-9FAD-5FE0046CAC05}" type="presOf" srcId="{E4932042-A48D-4247-A24C-FFA395BCF1D9}" destId="{1539B72B-D90F-4B31-90AA-1890FE36596E}" srcOrd="0" destOrd="0" presId="urn:microsoft.com/office/officeart/2016/7/layout/VerticalHollowActionList"/>
    <dgm:cxn modelId="{4160090D-184A-4E99-AA3D-17CA123A2059}" srcId="{5C35867C-9E10-4934-A149-1C6D3A207C2A}" destId="{FC620B5A-3193-4E47-BB10-6E7DF4B80467}" srcOrd="0" destOrd="0" parTransId="{20A4EBCC-5A07-454F-9E2F-29B477A88ACF}" sibTransId="{CF4E71AB-6F98-4806-BF19-65611E4BC5A6}"/>
    <dgm:cxn modelId="{5E723C11-4332-4507-BCC5-5C829D7A6992}" srcId="{80FA429F-B8BD-425A-9C0F-D4A02A8AF67A}" destId="{F17B8709-86F3-44D0-8263-7A24330607AD}" srcOrd="2" destOrd="0" parTransId="{06FBF9B9-B270-4CE1-994D-4ABD6AD0EABE}" sibTransId="{EAA6EF1A-A54F-4AE6-804A-2835DA22DF14}"/>
    <dgm:cxn modelId="{CBA84611-BA0F-459E-8D41-9A43F094D366}" type="presOf" srcId="{FC620B5A-3193-4E47-BB10-6E7DF4B80467}" destId="{174C406E-0064-4F13-8BBF-08823D1863CF}" srcOrd="0" destOrd="0" presId="urn:microsoft.com/office/officeart/2016/7/layout/VerticalHollowActionList"/>
    <dgm:cxn modelId="{985E1713-2EBE-4A48-B5C0-C32A7355E337}" srcId="{B9BBCA35-87B1-46E0-B337-8D43E40BACD3}" destId="{80FA429F-B8BD-425A-9C0F-D4A02A8AF67A}" srcOrd="0" destOrd="0" parTransId="{F5A98626-D310-46E4-921A-2FA22934A5BF}" sibTransId="{F7B7FF06-DEC7-4791-BD2A-3CE240706DA3}"/>
    <dgm:cxn modelId="{00B34817-EBFF-44B7-9E9E-C4E5FB87FB6E}" type="presOf" srcId="{80FA429F-B8BD-425A-9C0F-D4A02A8AF67A}" destId="{B93FD144-529B-4E70-8C72-C5CC4E08D7F7}" srcOrd="0" destOrd="0" presId="urn:microsoft.com/office/officeart/2016/7/layout/VerticalHollowActionList"/>
    <dgm:cxn modelId="{83D26917-235F-4B78-9305-F3B99E41D714}" srcId="{80FA429F-B8BD-425A-9C0F-D4A02A8AF67A}" destId="{55C55DC6-5BCC-47B0-8BBE-C26227D4AF7D}" srcOrd="1" destOrd="0" parTransId="{78D4469E-AD70-4C04-AB1A-0F9F2309A901}" sibTransId="{C8C473E3-5EBC-4AC0-8149-DB4DC29C9EA2}"/>
    <dgm:cxn modelId="{11C6B033-2EEC-4CDC-8196-6D07979DE7BA}" type="presOf" srcId="{328CF3EA-C48A-4347-9DB5-4FC1F8BCCF0C}" destId="{4680D205-DA58-45B8-A063-C63FC158BCE0}" srcOrd="0" destOrd="0" presId="urn:microsoft.com/office/officeart/2016/7/layout/VerticalHollowActionList"/>
    <dgm:cxn modelId="{835B733C-3721-471B-8D29-106F6C543A3A}" srcId="{BDC2BAD7-A918-4B07-B71B-C8A8AE973CF7}" destId="{B9BBCA35-87B1-46E0-B337-8D43E40BACD3}" srcOrd="2" destOrd="0" parTransId="{DBE5F59E-B93B-40E5-8C20-97E3234D359D}" sibTransId="{0F9CA569-9393-45CE-A2C5-22896B1B6A75}"/>
    <dgm:cxn modelId="{85D3EA60-B7E1-45CC-9351-59CB1536B132}" srcId="{328CF3EA-C48A-4347-9DB5-4FC1F8BCCF0C}" destId="{498A8580-1C69-41F0-94A6-0F6DAEEFC103}" srcOrd="1" destOrd="0" parTransId="{4867D70A-CC53-4FB8-A0BB-D67477D8D8EF}" sibTransId="{C2C674DF-296E-4813-9FED-AE1582C91331}"/>
    <dgm:cxn modelId="{47F18D43-FE98-472E-A14F-9BDF2E6BDF91}" srcId="{D4A84478-DEA0-4676-B808-488BD6D298CF}" destId="{E4932042-A48D-4247-A24C-FFA395BCF1D9}" srcOrd="0" destOrd="0" parTransId="{5FA16546-5B30-40C8-AA72-3950177A3977}" sibTransId="{7FCF83B2-066F-48AF-9D55-3D1B30347E45}"/>
    <dgm:cxn modelId="{6B0FAD48-49B6-4286-A282-78A2AC0452DC}" type="presOf" srcId="{D4A84478-DEA0-4676-B808-488BD6D298CF}" destId="{4EBEAF6A-E773-4C7E-8271-16BF4828D535}" srcOrd="0" destOrd="0" presId="urn:microsoft.com/office/officeart/2016/7/layout/VerticalHollowActionList"/>
    <dgm:cxn modelId="{4092A94A-9EEF-46BD-A4D7-6BEB804635E1}" srcId="{328CF3EA-C48A-4347-9DB5-4FC1F8BCCF0C}" destId="{AE7B6C57-79AD-44CC-987D-9260E0812C70}" srcOrd="0" destOrd="0" parTransId="{4E593A01-95DB-4989-822E-BDE132E39A42}" sibTransId="{2A344647-4BF7-4B87-840A-FFA3B5239E46}"/>
    <dgm:cxn modelId="{5A12BF7E-AC00-4CCF-95F6-6C35E77CAA50}" type="presOf" srcId="{0193497E-580C-48E7-97B8-C5CE65862FC7}" destId="{FEB094FB-E7C2-4C95-9602-E30FEDA58E08}" srcOrd="0" destOrd="0" presId="urn:microsoft.com/office/officeart/2016/7/layout/VerticalHollowActionList"/>
    <dgm:cxn modelId="{F4FF6685-DA89-4397-99DF-3FD8848B03EF}" type="presOf" srcId="{B9BBCA35-87B1-46E0-B337-8D43E40BACD3}" destId="{2BE4D963-FA5C-4CD1-A39D-5A518E5179CF}" srcOrd="0" destOrd="0" presId="urn:microsoft.com/office/officeart/2016/7/layout/VerticalHollowActionList"/>
    <dgm:cxn modelId="{FEC00B8C-FEE9-4E5F-927A-AB26B6E5AFE1}" srcId="{BDC2BAD7-A918-4B07-B71B-C8A8AE973CF7}" destId="{D4A84478-DEA0-4676-B808-488BD6D298CF}" srcOrd="4" destOrd="0" parTransId="{FC106754-8F52-4F2D-B9C4-679489CFC2FF}" sibTransId="{9A522696-CAA5-4C45-B622-47B031545674}"/>
    <dgm:cxn modelId="{AD2DBA96-AD06-4C62-980C-EFA9F3D71F47}" type="presOf" srcId="{AE7B6C57-79AD-44CC-987D-9260E0812C70}" destId="{8A512475-BF45-408A-9A6B-1152A60F5EDC}" srcOrd="0" destOrd="0" presId="urn:microsoft.com/office/officeart/2016/7/layout/VerticalHollowActionList"/>
    <dgm:cxn modelId="{C1C037A0-22C6-48C3-832E-3D56A778BBD7}" type="presOf" srcId="{5C35867C-9E10-4934-A149-1C6D3A207C2A}" destId="{F52AF084-D269-41EA-AD75-B753FC04DE69}" srcOrd="0" destOrd="0" presId="urn:microsoft.com/office/officeart/2016/7/layout/VerticalHollowActionList"/>
    <dgm:cxn modelId="{FED5C0A7-E27C-4D1D-A34F-732D0A9DABE2}" srcId="{80FA429F-B8BD-425A-9C0F-D4A02A8AF67A}" destId="{60DF1D27-7E12-4000-A54C-17D227E41E77}" srcOrd="0" destOrd="0" parTransId="{DA8A3395-E8FA-48EA-B91B-A6816B55C4A1}" sibTransId="{BF3DD47C-9766-49E9-BAED-BC13D2166275}"/>
    <dgm:cxn modelId="{F32F8AAD-493B-4F10-A954-FA2C57A4D512}" srcId="{0193497E-580C-48E7-97B8-C5CE65862FC7}" destId="{F2EC8B24-C8B2-45B1-B366-0F8062D2E9B0}" srcOrd="0" destOrd="0" parTransId="{8DA38863-0D13-4619-8358-34F608680E57}" sibTransId="{91D035B0-5597-4949-92A8-A5FF9952FC61}"/>
    <dgm:cxn modelId="{885EEBAE-B631-43D4-908D-F89772B35DD9}" type="presOf" srcId="{55C55DC6-5BCC-47B0-8BBE-C26227D4AF7D}" destId="{B93FD144-529B-4E70-8C72-C5CC4E08D7F7}" srcOrd="0" destOrd="2" presId="urn:microsoft.com/office/officeart/2016/7/layout/VerticalHollowActionList"/>
    <dgm:cxn modelId="{709E9BBD-E209-4C4B-B869-4B87D3901AE0}" type="presOf" srcId="{F17B8709-86F3-44D0-8263-7A24330607AD}" destId="{B93FD144-529B-4E70-8C72-C5CC4E08D7F7}" srcOrd="0" destOrd="3" presId="urn:microsoft.com/office/officeart/2016/7/layout/VerticalHollowActionList"/>
    <dgm:cxn modelId="{D36692C3-1638-40D8-AF50-B722D3F115DF}" type="presOf" srcId="{F2EC8B24-C8B2-45B1-B366-0F8062D2E9B0}" destId="{A88AD8FE-B94C-4CFD-BDEF-07CE15F30D48}" srcOrd="0" destOrd="0" presId="urn:microsoft.com/office/officeart/2016/7/layout/VerticalHollowActionList"/>
    <dgm:cxn modelId="{0B9F8DC8-77A2-4A88-AE85-C09B389CFD68}" type="presOf" srcId="{60DF1D27-7E12-4000-A54C-17D227E41E77}" destId="{B93FD144-529B-4E70-8C72-C5CC4E08D7F7}" srcOrd="0" destOrd="1" presId="urn:microsoft.com/office/officeart/2016/7/layout/VerticalHollowActionList"/>
    <dgm:cxn modelId="{7ABC56CC-9916-4FF8-AE6C-E327EB97B96D}" type="presOf" srcId="{BDC2BAD7-A918-4B07-B71B-C8A8AE973CF7}" destId="{34408230-3D95-4AF2-AC53-8655F8A070CE}" srcOrd="0" destOrd="0" presId="urn:microsoft.com/office/officeart/2016/7/layout/VerticalHollowActionList"/>
    <dgm:cxn modelId="{9937BFCD-7BA3-4F37-91B1-F43DF7EFB81D}" srcId="{BDC2BAD7-A918-4B07-B71B-C8A8AE973CF7}" destId="{328CF3EA-C48A-4347-9DB5-4FC1F8BCCF0C}" srcOrd="3" destOrd="0" parTransId="{14BD041B-BC6F-4B61-A7A7-53692DCA3121}" sibTransId="{77842C2A-83F0-4660-9453-076BEAD4EF37}"/>
    <dgm:cxn modelId="{0A9261D2-B3ED-4951-BB00-B56F1DF972FF}" srcId="{BDC2BAD7-A918-4B07-B71B-C8A8AE973CF7}" destId="{5C35867C-9E10-4934-A149-1C6D3A207C2A}" srcOrd="0" destOrd="0" parTransId="{D7FBF069-7825-4DBC-ACCC-F4E30F873E42}" sibTransId="{BF5D313D-3B65-4936-835E-6C11F2240349}"/>
    <dgm:cxn modelId="{504DB4EB-3A23-4509-A680-CC92AE6CA6FE}" type="presOf" srcId="{498A8580-1C69-41F0-94A6-0F6DAEEFC103}" destId="{8A512475-BF45-408A-9A6B-1152A60F5EDC}" srcOrd="0" destOrd="1" presId="urn:microsoft.com/office/officeart/2016/7/layout/VerticalHollowActionList"/>
    <dgm:cxn modelId="{A964FE81-8E19-48C1-A9EB-BFDEB7C7FE88}" type="presParOf" srcId="{34408230-3D95-4AF2-AC53-8655F8A070CE}" destId="{7982B1E1-E13B-4BD2-8D3B-9EE9B94EC987}" srcOrd="0" destOrd="0" presId="urn:microsoft.com/office/officeart/2016/7/layout/VerticalHollowActionList"/>
    <dgm:cxn modelId="{653FE640-5E5E-4D33-9570-66E9D090EF41}" type="presParOf" srcId="{7982B1E1-E13B-4BD2-8D3B-9EE9B94EC987}" destId="{F52AF084-D269-41EA-AD75-B753FC04DE69}" srcOrd="0" destOrd="0" presId="urn:microsoft.com/office/officeart/2016/7/layout/VerticalHollowActionList"/>
    <dgm:cxn modelId="{E5BF7A08-2D3A-40F9-A5A4-D122822D9220}" type="presParOf" srcId="{7982B1E1-E13B-4BD2-8D3B-9EE9B94EC987}" destId="{174C406E-0064-4F13-8BBF-08823D1863CF}" srcOrd="1" destOrd="0" presId="urn:microsoft.com/office/officeart/2016/7/layout/VerticalHollowActionList"/>
    <dgm:cxn modelId="{39544F1A-8B76-43B8-851C-484E0837E7EB}" type="presParOf" srcId="{34408230-3D95-4AF2-AC53-8655F8A070CE}" destId="{2B93C63B-4A52-40C7-8949-FF14CB5ECEB7}" srcOrd="1" destOrd="0" presId="urn:microsoft.com/office/officeart/2016/7/layout/VerticalHollowActionList"/>
    <dgm:cxn modelId="{C6A8789B-DC48-419C-B0D7-A6DDC4ED3910}" type="presParOf" srcId="{34408230-3D95-4AF2-AC53-8655F8A070CE}" destId="{C7E35EB9-C705-4A14-A8C3-541F872EE214}" srcOrd="2" destOrd="0" presId="urn:microsoft.com/office/officeart/2016/7/layout/VerticalHollowActionList"/>
    <dgm:cxn modelId="{0729C226-18F7-42DA-BF64-24F7948F9E19}" type="presParOf" srcId="{C7E35EB9-C705-4A14-A8C3-541F872EE214}" destId="{FEB094FB-E7C2-4C95-9602-E30FEDA58E08}" srcOrd="0" destOrd="0" presId="urn:microsoft.com/office/officeart/2016/7/layout/VerticalHollowActionList"/>
    <dgm:cxn modelId="{6151A5A5-3E1B-4E1E-AF4E-18ED58C9E730}" type="presParOf" srcId="{C7E35EB9-C705-4A14-A8C3-541F872EE214}" destId="{A88AD8FE-B94C-4CFD-BDEF-07CE15F30D48}" srcOrd="1" destOrd="0" presId="urn:microsoft.com/office/officeart/2016/7/layout/VerticalHollowActionList"/>
    <dgm:cxn modelId="{59B1FD27-3384-4B28-BC33-251EC4206548}" type="presParOf" srcId="{34408230-3D95-4AF2-AC53-8655F8A070CE}" destId="{672FF4B4-46F8-4F0A-901F-A25F2D6DB625}" srcOrd="3" destOrd="0" presId="urn:microsoft.com/office/officeart/2016/7/layout/VerticalHollowActionList"/>
    <dgm:cxn modelId="{E8E1D40F-7FDC-4A99-9926-306535833B4A}" type="presParOf" srcId="{34408230-3D95-4AF2-AC53-8655F8A070CE}" destId="{3055D3FF-362C-4128-A028-216C320A0BDB}" srcOrd="4" destOrd="0" presId="urn:microsoft.com/office/officeart/2016/7/layout/VerticalHollowActionList"/>
    <dgm:cxn modelId="{A7C23683-69EA-4F94-A3F8-0128EDFAEC9E}" type="presParOf" srcId="{3055D3FF-362C-4128-A028-216C320A0BDB}" destId="{2BE4D963-FA5C-4CD1-A39D-5A518E5179CF}" srcOrd="0" destOrd="0" presId="urn:microsoft.com/office/officeart/2016/7/layout/VerticalHollowActionList"/>
    <dgm:cxn modelId="{0B0AA85D-DB81-4354-87BA-7A5ED08AAA66}" type="presParOf" srcId="{3055D3FF-362C-4128-A028-216C320A0BDB}" destId="{B93FD144-529B-4E70-8C72-C5CC4E08D7F7}" srcOrd="1" destOrd="0" presId="urn:microsoft.com/office/officeart/2016/7/layout/VerticalHollowActionList"/>
    <dgm:cxn modelId="{8FCD3E91-D97A-4435-A05C-70DA91A619E8}" type="presParOf" srcId="{34408230-3D95-4AF2-AC53-8655F8A070CE}" destId="{6E4A659E-DE15-42E1-8DDF-ECE6A29705AF}" srcOrd="5" destOrd="0" presId="urn:microsoft.com/office/officeart/2016/7/layout/VerticalHollowActionList"/>
    <dgm:cxn modelId="{A5B35A14-ED6D-4D12-A46F-807E9422A2FD}" type="presParOf" srcId="{34408230-3D95-4AF2-AC53-8655F8A070CE}" destId="{5D1C1E71-D7D7-4B84-8815-AC567D0E82B8}" srcOrd="6" destOrd="0" presId="urn:microsoft.com/office/officeart/2016/7/layout/VerticalHollowActionList"/>
    <dgm:cxn modelId="{B26A0F57-3E14-4BEE-AF9C-AAAA45F1A032}" type="presParOf" srcId="{5D1C1E71-D7D7-4B84-8815-AC567D0E82B8}" destId="{4680D205-DA58-45B8-A063-C63FC158BCE0}" srcOrd="0" destOrd="0" presId="urn:microsoft.com/office/officeart/2016/7/layout/VerticalHollowActionList"/>
    <dgm:cxn modelId="{10636468-7415-4FE8-8814-012A7D5828E4}" type="presParOf" srcId="{5D1C1E71-D7D7-4B84-8815-AC567D0E82B8}" destId="{8A512475-BF45-408A-9A6B-1152A60F5EDC}" srcOrd="1" destOrd="0" presId="urn:microsoft.com/office/officeart/2016/7/layout/VerticalHollowActionList"/>
    <dgm:cxn modelId="{EB254829-9869-46D6-AE4E-501FFE303432}" type="presParOf" srcId="{34408230-3D95-4AF2-AC53-8655F8A070CE}" destId="{0D158931-65EB-4918-BBE5-459A2463DF99}" srcOrd="7" destOrd="0" presId="urn:microsoft.com/office/officeart/2016/7/layout/VerticalHollowActionList"/>
    <dgm:cxn modelId="{046BBB89-6294-4ADF-AF9F-DFE29E01812F}" type="presParOf" srcId="{34408230-3D95-4AF2-AC53-8655F8A070CE}" destId="{1EE2CA2C-94A4-42A7-8DA4-48D76D85F085}" srcOrd="8" destOrd="0" presId="urn:microsoft.com/office/officeart/2016/7/layout/VerticalHollowActionList"/>
    <dgm:cxn modelId="{76B0B6F1-E832-405A-B549-47C19E13022B}" type="presParOf" srcId="{1EE2CA2C-94A4-42A7-8DA4-48D76D85F085}" destId="{4EBEAF6A-E773-4C7E-8271-16BF4828D535}" srcOrd="0" destOrd="0" presId="urn:microsoft.com/office/officeart/2016/7/layout/VerticalHollowActionList"/>
    <dgm:cxn modelId="{C3238848-DE03-461F-8BF3-54EC05809A60}" type="presParOf" srcId="{1EE2CA2C-94A4-42A7-8DA4-48D76D85F085}" destId="{1539B72B-D90F-4B31-90AA-1890FE36596E}"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994FA8-1F82-4910-B5CD-E1C28B85B3B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9D83A74-DCF9-4B6D-9FE2-CB83BF0F191F}">
      <dgm:prSet/>
      <dgm:spPr/>
      <dgm:t>
        <a:bodyPr/>
        <a:lstStyle/>
        <a:p>
          <a:r>
            <a:rPr lang="en-US"/>
            <a:t>Music – looking for teacher</a:t>
          </a:r>
        </a:p>
      </dgm:t>
    </dgm:pt>
    <dgm:pt modelId="{A4509BD0-DEB0-4394-AC4D-56372341A368}" type="parTrans" cxnId="{74BAC560-DC37-44FD-A594-0DD0F16B3704}">
      <dgm:prSet/>
      <dgm:spPr/>
      <dgm:t>
        <a:bodyPr/>
        <a:lstStyle/>
        <a:p>
          <a:endParaRPr lang="en-US"/>
        </a:p>
      </dgm:t>
    </dgm:pt>
    <dgm:pt modelId="{EFACF79A-4DA7-43BA-A9A6-7F4BFE07D216}" type="sibTrans" cxnId="{74BAC560-DC37-44FD-A594-0DD0F16B3704}">
      <dgm:prSet/>
      <dgm:spPr/>
      <dgm:t>
        <a:bodyPr/>
        <a:lstStyle/>
        <a:p>
          <a:endParaRPr lang="en-US"/>
        </a:p>
      </dgm:t>
    </dgm:pt>
    <dgm:pt modelId="{FC4E2873-D864-4479-88FC-C383E3147EA3}">
      <dgm:prSet/>
      <dgm:spPr/>
      <dgm:t>
        <a:bodyPr/>
        <a:lstStyle/>
        <a:p>
          <a:r>
            <a:rPr lang="en-US"/>
            <a:t>Fitness: Soccer, PE with UW</a:t>
          </a:r>
        </a:p>
      </dgm:t>
    </dgm:pt>
    <dgm:pt modelId="{BFB43B4E-5DEF-4614-8BC2-76D6799EA6A1}" type="parTrans" cxnId="{A89D2649-4E75-44C4-843B-2358D4EF4AF7}">
      <dgm:prSet/>
      <dgm:spPr/>
      <dgm:t>
        <a:bodyPr/>
        <a:lstStyle/>
        <a:p>
          <a:endParaRPr lang="en-US"/>
        </a:p>
      </dgm:t>
    </dgm:pt>
    <dgm:pt modelId="{5A8F947A-DE52-4836-91E7-8986EB8100FF}" type="sibTrans" cxnId="{A89D2649-4E75-44C4-843B-2358D4EF4AF7}">
      <dgm:prSet/>
      <dgm:spPr/>
      <dgm:t>
        <a:bodyPr/>
        <a:lstStyle/>
        <a:p>
          <a:endParaRPr lang="en-US"/>
        </a:p>
      </dgm:t>
    </dgm:pt>
    <dgm:pt modelId="{CC817607-3E70-4101-ABB9-FD4583FDC479}">
      <dgm:prSet/>
      <dgm:spPr/>
      <dgm:t>
        <a:bodyPr/>
        <a:lstStyle/>
        <a:p>
          <a:r>
            <a:rPr lang="en-US"/>
            <a:t>On Site – art, cooking, science</a:t>
          </a:r>
        </a:p>
      </dgm:t>
    </dgm:pt>
    <dgm:pt modelId="{72176318-7C60-4243-9587-3F4046039643}" type="parTrans" cxnId="{ADEA23AC-268F-427C-8468-6196D32EC3D8}">
      <dgm:prSet/>
      <dgm:spPr/>
      <dgm:t>
        <a:bodyPr/>
        <a:lstStyle/>
        <a:p>
          <a:endParaRPr lang="en-US"/>
        </a:p>
      </dgm:t>
    </dgm:pt>
    <dgm:pt modelId="{86C98805-FC9B-4E37-86EB-A0CDCD6C6603}" type="sibTrans" cxnId="{ADEA23AC-268F-427C-8468-6196D32EC3D8}">
      <dgm:prSet/>
      <dgm:spPr/>
      <dgm:t>
        <a:bodyPr/>
        <a:lstStyle/>
        <a:p>
          <a:endParaRPr lang="en-US"/>
        </a:p>
      </dgm:t>
    </dgm:pt>
    <dgm:pt modelId="{47B10D9A-8C6A-46DA-8A73-642A4541BECC}">
      <dgm:prSet/>
      <dgm:spPr/>
      <dgm:t>
        <a:bodyPr/>
        <a:lstStyle/>
        <a:p>
          <a:r>
            <a:rPr lang="en-US"/>
            <a:t>Spanish</a:t>
          </a:r>
        </a:p>
      </dgm:t>
    </dgm:pt>
    <dgm:pt modelId="{9A0D09BD-7733-445E-B3EC-7EA6B751A224}" type="sibTrans" cxnId="{2CDF5A84-AFE0-44A4-96AF-625BFE2FA055}">
      <dgm:prSet/>
      <dgm:spPr/>
      <dgm:t>
        <a:bodyPr/>
        <a:lstStyle/>
        <a:p>
          <a:endParaRPr lang="en-US"/>
        </a:p>
      </dgm:t>
    </dgm:pt>
    <dgm:pt modelId="{558CBDF1-E4E9-4697-8B94-DA3CC098DAE7}" type="parTrans" cxnId="{2CDF5A84-AFE0-44A4-96AF-625BFE2FA055}">
      <dgm:prSet/>
      <dgm:spPr/>
      <dgm:t>
        <a:bodyPr/>
        <a:lstStyle/>
        <a:p>
          <a:endParaRPr lang="en-US"/>
        </a:p>
      </dgm:t>
    </dgm:pt>
    <dgm:pt modelId="{FA4A73A1-B256-4F7A-9864-B5B4229642A7}">
      <dgm:prSet/>
      <dgm:spPr/>
      <dgm:t>
        <a:bodyPr/>
        <a:lstStyle/>
        <a:p>
          <a:r>
            <a:rPr lang="en-US"/>
            <a:t>Library, UW art museum, field trips</a:t>
          </a:r>
        </a:p>
      </dgm:t>
    </dgm:pt>
    <dgm:pt modelId="{084F6513-A7EA-49BD-A69E-39DF38F04D15}" type="sibTrans" cxnId="{58ED33C8-ECF8-4DEA-A101-BD9690CE8B17}">
      <dgm:prSet/>
      <dgm:spPr/>
      <dgm:t>
        <a:bodyPr/>
        <a:lstStyle/>
        <a:p>
          <a:endParaRPr lang="en-US"/>
        </a:p>
      </dgm:t>
    </dgm:pt>
    <dgm:pt modelId="{8FD7D512-84CE-46CF-8DA8-C264FBE2958A}" type="parTrans" cxnId="{58ED33C8-ECF8-4DEA-A101-BD9690CE8B17}">
      <dgm:prSet/>
      <dgm:spPr/>
      <dgm:t>
        <a:bodyPr/>
        <a:lstStyle/>
        <a:p>
          <a:endParaRPr lang="en-US"/>
        </a:p>
      </dgm:t>
    </dgm:pt>
    <dgm:pt modelId="{4C208DC2-87E8-48C0-A2A7-4E54DE20A389}">
      <dgm:prSet/>
      <dgm:spPr/>
      <dgm:t>
        <a:bodyPr/>
        <a:lstStyle/>
        <a:p>
          <a:r>
            <a:rPr lang="en-US" dirty="0"/>
            <a:t>Other enrichment will be added as we are able - working on swimming</a:t>
          </a:r>
        </a:p>
        <a:p>
          <a:r>
            <a:rPr lang="en-US" dirty="0"/>
            <a:t>Enrichment add-ons available first to fulltime students, then limited spots for part-time students</a:t>
          </a:r>
        </a:p>
      </dgm:t>
    </dgm:pt>
    <dgm:pt modelId="{2410765A-22DC-4B8F-95EC-8FD1B82926F1}" type="sibTrans" cxnId="{9FD71E84-707C-49D0-B633-1012A50C9EE4}">
      <dgm:prSet/>
      <dgm:spPr/>
      <dgm:t>
        <a:bodyPr/>
        <a:lstStyle/>
        <a:p>
          <a:endParaRPr lang="en-US"/>
        </a:p>
      </dgm:t>
    </dgm:pt>
    <dgm:pt modelId="{66372EE9-E72A-4B53-B6C6-76C8A52C03A5}" type="parTrans" cxnId="{9FD71E84-707C-49D0-B633-1012A50C9EE4}">
      <dgm:prSet/>
      <dgm:spPr/>
      <dgm:t>
        <a:bodyPr/>
        <a:lstStyle/>
        <a:p>
          <a:endParaRPr lang="en-US"/>
        </a:p>
      </dgm:t>
    </dgm:pt>
    <dgm:pt modelId="{C2B8229C-AFC1-4830-A8C5-4A10677BFF15}" type="pres">
      <dgm:prSet presAssocID="{3C994FA8-1F82-4910-B5CD-E1C28B85B3B9}" presName="linear" presStyleCnt="0">
        <dgm:presLayoutVars>
          <dgm:animLvl val="lvl"/>
          <dgm:resizeHandles val="exact"/>
        </dgm:presLayoutVars>
      </dgm:prSet>
      <dgm:spPr/>
    </dgm:pt>
    <dgm:pt modelId="{68612A0C-4169-4FCD-AAB9-830BF65F029B}" type="pres">
      <dgm:prSet presAssocID="{39D83A74-DCF9-4B6D-9FE2-CB83BF0F191F}" presName="parentText" presStyleLbl="node1" presStyleIdx="0" presStyleCnt="6">
        <dgm:presLayoutVars>
          <dgm:chMax val="0"/>
          <dgm:bulletEnabled val="1"/>
        </dgm:presLayoutVars>
      </dgm:prSet>
      <dgm:spPr/>
    </dgm:pt>
    <dgm:pt modelId="{40A4D9A2-0E8E-4006-AADF-3B0AD779800B}" type="pres">
      <dgm:prSet presAssocID="{EFACF79A-4DA7-43BA-A9A6-7F4BFE07D216}" presName="spacer" presStyleCnt="0"/>
      <dgm:spPr/>
    </dgm:pt>
    <dgm:pt modelId="{E8383969-7173-4CF4-A1C0-93FC7E0C5E86}" type="pres">
      <dgm:prSet presAssocID="{FC4E2873-D864-4479-88FC-C383E3147EA3}" presName="parentText" presStyleLbl="node1" presStyleIdx="1" presStyleCnt="6">
        <dgm:presLayoutVars>
          <dgm:chMax val="0"/>
          <dgm:bulletEnabled val="1"/>
        </dgm:presLayoutVars>
      </dgm:prSet>
      <dgm:spPr/>
    </dgm:pt>
    <dgm:pt modelId="{E60FE588-7983-48DB-A56F-4C31452C284E}" type="pres">
      <dgm:prSet presAssocID="{5A8F947A-DE52-4836-91E7-8986EB8100FF}" presName="spacer" presStyleCnt="0"/>
      <dgm:spPr/>
    </dgm:pt>
    <dgm:pt modelId="{154EE889-55E6-43F6-84AC-B746873D8D0C}" type="pres">
      <dgm:prSet presAssocID="{47B10D9A-8C6A-46DA-8A73-642A4541BECC}" presName="parentText" presStyleLbl="node1" presStyleIdx="2" presStyleCnt="6">
        <dgm:presLayoutVars>
          <dgm:chMax val="0"/>
          <dgm:bulletEnabled val="1"/>
        </dgm:presLayoutVars>
      </dgm:prSet>
      <dgm:spPr/>
    </dgm:pt>
    <dgm:pt modelId="{CA4EA730-611A-4A6A-AB05-BD1975277C1C}" type="pres">
      <dgm:prSet presAssocID="{9A0D09BD-7733-445E-B3EC-7EA6B751A224}" presName="spacer" presStyleCnt="0"/>
      <dgm:spPr/>
    </dgm:pt>
    <dgm:pt modelId="{D4E8F23B-5C54-42EC-AA8D-5DB5DE436D29}" type="pres">
      <dgm:prSet presAssocID="{CC817607-3E70-4101-ABB9-FD4583FDC479}" presName="parentText" presStyleLbl="node1" presStyleIdx="3" presStyleCnt="6">
        <dgm:presLayoutVars>
          <dgm:chMax val="0"/>
          <dgm:bulletEnabled val="1"/>
        </dgm:presLayoutVars>
      </dgm:prSet>
      <dgm:spPr/>
    </dgm:pt>
    <dgm:pt modelId="{0487ABC7-8A3F-4A72-B6D5-96F3176940FD}" type="pres">
      <dgm:prSet presAssocID="{86C98805-FC9B-4E37-86EB-A0CDCD6C6603}" presName="spacer" presStyleCnt="0"/>
      <dgm:spPr/>
    </dgm:pt>
    <dgm:pt modelId="{92AB4164-7093-4AB5-92D8-14A06B1D39B1}" type="pres">
      <dgm:prSet presAssocID="{FA4A73A1-B256-4F7A-9864-B5B4229642A7}" presName="parentText" presStyleLbl="node1" presStyleIdx="4" presStyleCnt="6">
        <dgm:presLayoutVars>
          <dgm:chMax val="0"/>
          <dgm:bulletEnabled val="1"/>
        </dgm:presLayoutVars>
      </dgm:prSet>
      <dgm:spPr/>
    </dgm:pt>
    <dgm:pt modelId="{66AA1E0A-8021-4FBB-8C2C-634A2D4E1042}" type="pres">
      <dgm:prSet presAssocID="{084F6513-A7EA-49BD-A69E-39DF38F04D15}" presName="spacer" presStyleCnt="0"/>
      <dgm:spPr/>
    </dgm:pt>
    <dgm:pt modelId="{380CD352-DAAD-4D7F-BF5C-DB6085B361D5}" type="pres">
      <dgm:prSet presAssocID="{4C208DC2-87E8-48C0-A2A7-4E54DE20A389}" presName="parentText" presStyleLbl="node1" presStyleIdx="5" presStyleCnt="6">
        <dgm:presLayoutVars>
          <dgm:chMax val="0"/>
          <dgm:bulletEnabled val="1"/>
        </dgm:presLayoutVars>
      </dgm:prSet>
      <dgm:spPr/>
    </dgm:pt>
  </dgm:ptLst>
  <dgm:cxnLst>
    <dgm:cxn modelId="{2C803306-F956-4400-95DA-2AF65FADC503}" type="presOf" srcId="{4C208DC2-87E8-48C0-A2A7-4E54DE20A389}" destId="{380CD352-DAAD-4D7F-BF5C-DB6085B361D5}" srcOrd="0" destOrd="0" presId="urn:microsoft.com/office/officeart/2005/8/layout/vList2"/>
    <dgm:cxn modelId="{17033E09-529C-4427-892C-505E2FD85A5A}" type="presOf" srcId="{FA4A73A1-B256-4F7A-9864-B5B4229642A7}" destId="{92AB4164-7093-4AB5-92D8-14A06B1D39B1}" srcOrd="0" destOrd="0" presId="urn:microsoft.com/office/officeart/2005/8/layout/vList2"/>
    <dgm:cxn modelId="{39B4EC14-11F6-4380-B833-9C5F1F255CE0}" type="presOf" srcId="{47B10D9A-8C6A-46DA-8A73-642A4541BECC}" destId="{154EE889-55E6-43F6-84AC-B746873D8D0C}" srcOrd="0" destOrd="0" presId="urn:microsoft.com/office/officeart/2005/8/layout/vList2"/>
    <dgm:cxn modelId="{9BCBB55D-4500-4294-91D5-DDB9B0D1CA4F}" type="presOf" srcId="{CC817607-3E70-4101-ABB9-FD4583FDC479}" destId="{D4E8F23B-5C54-42EC-AA8D-5DB5DE436D29}" srcOrd="0" destOrd="0" presId="urn:microsoft.com/office/officeart/2005/8/layout/vList2"/>
    <dgm:cxn modelId="{74BAC560-DC37-44FD-A594-0DD0F16B3704}" srcId="{3C994FA8-1F82-4910-B5CD-E1C28B85B3B9}" destId="{39D83A74-DCF9-4B6D-9FE2-CB83BF0F191F}" srcOrd="0" destOrd="0" parTransId="{A4509BD0-DEB0-4394-AC4D-56372341A368}" sibTransId="{EFACF79A-4DA7-43BA-A9A6-7F4BFE07D216}"/>
    <dgm:cxn modelId="{A89D2649-4E75-44C4-843B-2358D4EF4AF7}" srcId="{3C994FA8-1F82-4910-B5CD-E1C28B85B3B9}" destId="{FC4E2873-D864-4479-88FC-C383E3147EA3}" srcOrd="1" destOrd="0" parTransId="{BFB43B4E-5DEF-4614-8BC2-76D6799EA6A1}" sibTransId="{5A8F947A-DE52-4836-91E7-8986EB8100FF}"/>
    <dgm:cxn modelId="{840BAD54-946B-4A73-82AB-CFD5034DA245}" type="presOf" srcId="{39D83A74-DCF9-4B6D-9FE2-CB83BF0F191F}" destId="{68612A0C-4169-4FCD-AAB9-830BF65F029B}" srcOrd="0" destOrd="0" presId="urn:microsoft.com/office/officeart/2005/8/layout/vList2"/>
    <dgm:cxn modelId="{1CA18679-E123-4C6A-9910-966341A8A291}" type="presOf" srcId="{FC4E2873-D864-4479-88FC-C383E3147EA3}" destId="{E8383969-7173-4CF4-A1C0-93FC7E0C5E86}" srcOrd="0" destOrd="0" presId="urn:microsoft.com/office/officeart/2005/8/layout/vList2"/>
    <dgm:cxn modelId="{9FD71E84-707C-49D0-B633-1012A50C9EE4}" srcId="{3C994FA8-1F82-4910-B5CD-E1C28B85B3B9}" destId="{4C208DC2-87E8-48C0-A2A7-4E54DE20A389}" srcOrd="5" destOrd="0" parTransId="{66372EE9-E72A-4B53-B6C6-76C8A52C03A5}" sibTransId="{2410765A-22DC-4B8F-95EC-8FD1B82926F1}"/>
    <dgm:cxn modelId="{2CDF5A84-AFE0-44A4-96AF-625BFE2FA055}" srcId="{3C994FA8-1F82-4910-B5CD-E1C28B85B3B9}" destId="{47B10D9A-8C6A-46DA-8A73-642A4541BECC}" srcOrd="2" destOrd="0" parTransId="{558CBDF1-E4E9-4697-8B94-DA3CC098DAE7}" sibTransId="{9A0D09BD-7733-445E-B3EC-7EA6B751A224}"/>
    <dgm:cxn modelId="{ADEA23AC-268F-427C-8468-6196D32EC3D8}" srcId="{3C994FA8-1F82-4910-B5CD-E1C28B85B3B9}" destId="{CC817607-3E70-4101-ABB9-FD4583FDC479}" srcOrd="3" destOrd="0" parTransId="{72176318-7C60-4243-9587-3F4046039643}" sibTransId="{86C98805-FC9B-4E37-86EB-A0CDCD6C6603}"/>
    <dgm:cxn modelId="{58ED33C8-ECF8-4DEA-A101-BD9690CE8B17}" srcId="{3C994FA8-1F82-4910-B5CD-E1C28B85B3B9}" destId="{FA4A73A1-B256-4F7A-9864-B5B4229642A7}" srcOrd="4" destOrd="0" parTransId="{8FD7D512-84CE-46CF-8DA8-C264FBE2958A}" sibTransId="{084F6513-A7EA-49BD-A69E-39DF38F04D15}"/>
    <dgm:cxn modelId="{469B90CD-8FAE-445B-A5F1-324523F3E324}" type="presOf" srcId="{3C994FA8-1F82-4910-B5CD-E1C28B85B3B9}" destId="{C2B8229C-AFC1-4830-A8C5-4A10677BFF15}" srcOrd="0" destOrd="0" presId="urn:microsoft.com/office/officeart/2005/8/layout/vList2"/>
    <dgm:cxn modelId="{3DAF273D-9ED5-4628-B8F0-146994430139}" type="presParOf" srcId="{C2B8229C-AFC1-4830-A8C5-4A10677BFF15}" destId="{68612A0C-4169-4FCD-AAB9-830BF65F029B}" srcOrd="0" destOrd="0" presId="urn:microsoft.com/office/officeart/2005/8/layout/vList2"/>
    <dgm:cxn modelId="{CFC74795-89F1-447A-9526-D495050EE1A0}" type="presParOf" srcId="{C2B8229C-AFC1-4830-A8C5-4A10677BFF15}" destId="{40A4D9A2-0E8E-4006-AADF-3B0AD779800B}" srcOrd="1" destOrd="0" presId="urn:microsoft.com/office/officeart/2005/8/layout/vList2"/>
    <dgm:cxn modelId="{6520A8F6-A36B-4884-AD2E-04C41772FB28}" type="presParOf" srcId="{C2B8229C-AFC1-4830-A8C5-4A10677BFF15}" destId="{E8383969-7173-4CF4-A1C0-93FC7E0C5E86}" srcOrd="2" destOrd="0" presId="urn:microsoft.com/office/officeart/2005/8/layout/vList2"/>
    <dgm:cxn modelId="{C644AE50-DDD8-4D97-B343-4551232FCC1C}" type="presParOf" srcId="{C2B8229C-AFC1-4830-A8C5-4A10677BFF15}" destId="{E60FE588-7983-48DB-A56F-4C31452C284E}" srcOrd="3" destOrd="0" presId="urn:microsoft.com/office/officeart/2005/8/layout/vList2"/>
    <dgm:cxn modelId="{34424B75-B9A1-43B3-BE6B-26EA61D55028}" type="presParOf" srcId="{C2B8229C-AFC1-4830-A8C5-4A10677BFF15}" destId="{154EE889-55E6-43F6-84AC-B746873D8D0C}" srcOrd="4" destOrd="0" presId="urn:microsoft.com/office/officeart/2005/8/layout/vList2"/>
    <dgm:cxn modelId="{1FE3E0D2-711D-49E5-9B75-A6C7831E47D3}" type="presParOf" srcId="{C2B8229C-AFC1-4830-A8C5-4A10677BFF15}" destId="{CA4EA730-611A-4A6A-AB05-BD1975277C1C}" srcOrd="5" destOrd="0" presId="urn:microsoft.com/office/officeart/2005/8/layout/vList2"/>
    <dgm:cxn modelId="{BE2E9B7D-3DAD-47CE-BB72-D0431DFEDC3E}" type="presParOf" srcId="{C2B8229C-AFC1-4830-A8C5-4A10677BFF15}" destId="{D4E8F23B-5C54-42EC-AA8D-5DB5DE436D29}" srcOrd="6" destOrd="0" presId="urn:microsoft.com/office/officeart/2005/8/layout/vList2"/>
    <dgm:cxn modelId="{BC17300B-30A5-470C-919B-1F6F96CCDCDB}" type="presParOf" srcId="{C2B8229C-AFC1-4830-A8C5-4A10677BFF15}" destId="{0487ABC7-8A3F-4A72-B6D5-96F3176940FD}" srcOrd="7" destOrd="0" presId="urn:microsoft.com/office/officeart/2005/8/layout/vList2"/>
    <dgm:cxn modelId="{44A1A6BC-A80F-4E4B-9EE3-14BBEFA3B1C9}" type="presParOf" srcId="{C2B8229C-AFC1-4830-A8C5-4A10677BFF15}" destId="{92AB4164-7093-4AB5-92D8-14A06B1D39B1}" srcOrd="8" destOrd="0" presId="urn:microsoft.com/office/officeart/2005/8/layout/vList2"/>
    <dgm:cxn modelId="{C87D7865-3E08-42DD-BD50-EEBC0B00F4C6}" type="presParOf" srcId="{C2B8229C-AFC1-4830-A8C5-4A10677BFF15}" destId="{66AA1E0A-8021-4FBB-8C2C-634A2D4E1042}" srcOrd="9" destOrd="0" presId="urn:microsoft.com/office/officeart/2005/8/layout/vList2"/>
    <dgm:cxn modelId="{08F503F4-22F8-4407-B174-C219C581D33E}" type="presParOf" srcId="{C2B8229C-AFC1-4830-A8C5-4A10677BFF15}" destId="{380CD352-DAAD-4D7F-BF5C-DB6085B361D5}"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3EF365-B4FF-4F60-B51A-D8F240B9698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F275F20-8B0C-4C2E-AC28-87E1EE3690F1}">
      <dgm:prSet/>
      <dgm:spPr/>
      <dgm:t>
        <a:bodyPr/>
        <a:lstStyle/>
        <a:p>
          <a:r>
            <a:rPr lang="en-US" dirty="0"/>
            <a:t>Drop off – drop off on playground or in classroom if still inside</a:t>
          </a:r>
        </a:p>
      </dgm:t>
    </dgm:pt>
    <dgm:pt modelId="{7F87E6D1-8FBC-4861-A7BF-1C296616AD9F}" type="parTrans" cxnId="{5E4FDF83-8654-4E09-8CFB-29F6E26DC81D}">
      <dgm:prSet/>
      <dgm:spPr/>
      <dgm:t>
        <a:bodyPr/>
        <a:lstStyle/>
        <a:p>
          <a:endParaRPr lang="en-US"/>
        </a:p>
      </dgm:t>
    </dgm:pt>
    <dgm:pt modelId="{C5E0E662-47E4-4AAF-AF26-E5B028F4360B}" type="sibTrans" cxnId="{5E4FDF83-8654-4E09-8CFB-29F6E26DC81D}">
      <dgm:prSet/>
      <dgm:spPr/>
      <dgm:t>
        <a:bodyPr/>
        <a:lstStyle/>
        <a:p>
          <a:endParaRPr lang="en-US"/>
        </a:p>
      </dgm:t>
    </dgm:pt>
    <dgm:pt modelId="{200A356B-C29D-40C7-819A-EE7DBFDE49B2}">
      <dgm:prSet/>
      <dgm:spPr/>
      <dgm:t>
        <a:bodyPr/>
        <a:lstStyle/>
        <a:p>
          <a:r>
            <a:rPr lang="en-US" dirty="0"/>
            <a:t>Check in/out on phone with ProCare App</a:t>
          </a:r>
        </a:p>
      </dgm:t>
    </dgm:pt>
    <dgm:pt modelId="{4AE5DE7C-023D-40C1-8106-44C7D382B185}" type="parTrans" cxnId="{30B967E7-E75C-42CA-B359-CF5F84E9D3A1}">
      <dgm:prSet/>
      <dgm:spPr/>
      <dgm:t>
        <a:bodyPr/>
        <a:lstStyle/>
        <a:p>
          <a:endParaRPr lang="en-US"/>
        </a:p>
      </dgm:t>
    </dgm:pt>
    <dgm:pt modelId="{3768EB07-560D-4F2B-B3CE-AF7108B37CD2}" type="sibTrans" cxnId="{30B967E7-E75C-42CA-B359-CF5F84E9D3A1}">
      <dgm:prSet/>
      <dgm:spPr/>
      <dgm:t>
        <a:bodyPr/>
        <a:lstStyle/>
        <a:p>
          <a:endParaRPr lang="en-US"/>
        </a:p>
      </dgm:t>
    </dgm:pt>
    <dgm:pt modelId="{9606253F-AB77-4418-84AD-D4CC8502B3AC}">
      <dgm:prSet/>
      <dgm:spPr/>
      <dgm:t>
        <a:bodyPr/>
        <a:lstStyle/>
        <a:p>
          <a:r>
            <a:rPr lang="en-US" dirty="0"/>
            <a:t>Picking up – on playground or in classrooms</a:t>
          </a:r>
        </a:p>
      </dgm:t>
    </dgm:pt>
    <dgm:pt modelId="{3A6E83BC-30B9-4351-82C2-B9DA1126FA04}" type="parTrans" cxnId="{E3D55D7D-9BED-4C04-B510-C246A07E67FA}">
      <dgm:prSet/>
      <dgm:spPr/>
      <dgm:t>
        <a:bodyPr/>
        <a:lstStyle/>
        <a:p>
          <a:endParaRPr lang="en-US"/>
        </a:p>
      </dgm:t>
    </dgm:pt>
    <dgm:pt modelId="{3A3FB15F-D623-4B07-B7EA-3E28D6CD998B}" type="sibTrans" cxnId="{E3D55D7D-9BED-4C04-B510-C246A07E67FA}">
      <dgm:prSet/>
      <dgm:spPr/>
      <dgm:t>
        <a:bodyPr/>
        <a:lstStyle/>
        <a:p>
          <a:endParaRPr lang="en-US"/>
        </a:p>
      </dgm:t>
    </dgm:pt>
    <dgm:pt modelId="{C692D6A4-1447-49A3-9E6C-F000EE9644D6}">
      <dgm:prSet/>
      <dgm:spPr/>
      <dgm:t>
        <a:bodyPr/>
        <a:lstStyle/>
        <a:p>
          <a:r>
            <a:rPr lang="en-US" dirty="0"/>
            <a:t>Before/After school – in Miss Laura’s classroom</a:t>
          </a:r>
        </a:p>
      </dgm:t>
    </dgm:pt>
    <dgm:pt modelId="{61FB0622-85EA-401C-9610-46293DD680AF}" type="parTrans" cxnId="{19FFD321-AEF6-4E62-BC9F-F8F6B383F18A}">
      <dgm:prSet/>
      <dgm:spPr/>
      <dgm:t>
        <a:bodyPr/>
        <a:lstStyle/>
        <a:p>
          <a:endParaRPr lang="en-US"/>
        </a:p>
      </dgm:t>
    </dgm:pt>
    <dgm:pt modelId="{E5FB45D4-9F78-4FEE-96D4-B31F2F263851}" type="sibTrans" cxnId="{19FFD321-AEF6-4E62-BC9F-F8F6B383F18A}">
      <dgm:prSet/>
      <dgm:spPr/>
      <dgm:t>
        <a:bodyPr/>
        <a:lstStyle/>
        <a:p>
          <a:endParaRPr lang="en-US"/>
        </a:p>
      </dgm:t>
    </dgm:pt>
    <dgm:pt modelId="{974CACDC-CAFE-4CFD-85EC-6AE56655C522}">
      <dgm:prSet/>
      <dgm:spPr/>
      <dgm:t>
        <a:bodyPr/>
        <a:lstStyle/>
        <a:p>
          <a:r>
            <a:rPr lang="en-US" dirty="0"/>
            <a:t>Lunches/snacks – may eat outdoors or indoors</a:t>
          </a:r>
        </a:p>
      </dgm:t>
    </dgm:pt>
    <dgm:pt modelId="{EB842D12-255C-43B8-B346-6535A6420739}" type="parTrans" cxnId="{5B4A92A8-B4A8-4A63-AA2C-34D83A7C4ABE}">
      <dgm:prSet/>
      <dgm:spPr/>
      <dgm:t>
        <a:bodyPr/>
        <a:lstStyle/>
        <a:p>
          <a:endParaRPr lang="en-US"/>
        </a:p>
      </dgm:t>
    </dgm:pt>
    <dgm:pt modelId="{D0652D3C-97A8-4CB8-B151-E3B82FC96E61}" type="sibTrans" cxnId="{5B4A92A8-B4A8-4A63-AA2C-34D83A7C4ABE}">
      <dgm:prSet/>
      <dgm:spPr/>
      <dgm:t>
        <a:bodyPr/>
        <a:lstStyle/>
        <a:p>
          <a:endParaRPr lang="en-US"/>
        </a:p>
      </dgm:t>
    </dgm:pt>
    <dgm:pt modelId="{833339C1-7A15-4964-AEC7-964C1917276A}" type="pres">
      <dgm:prSet presAssocID="{443EF365-B4FF-4F60-B51A-D8F240B9698F}" presName="diagram" presStyleCnt="0">
        <dgm:presLayoutVars>
          <dgm:dir/>
          <dgm:resizeHandles val="exact"/>
        </dgm:presLayoutVars>
      </dgm:prSet>
      <dgm:spPr/>
    </dgm:pt>
    <dgm:pt modelId="{1065BFF2-7B31-4F6B-86B3-4D9D52F16EE1}" type="pres">
      <dgm:prSet presAssocID="{9F275F20-8B0C-4C2E-AC28-87E1EE3690F1}" presName="node" presStyleLbl="node1" presStyleIdx="0" presStyleCnt="5">
        <dgm:presLayoutVars>
          <dgm:bulletEnabled val="1"/>
        </dgm:presLayoutVars>
      </dgm:prSet>
      <dgm:spPr/>
    </dgm:pt>
    <dgm:pt modelId="{C66964A6-EED5-4780-AB27-9B9EB2DF89CE}" type="pres">
      <dgm:prSet presAssocID="{C5E0E662-47E4-4AAF-AF26-E5B028F4360B}" presName="sibTrans" presStyleCnt="0"/>
      <dgm:spPr/>
    </dgm:pt>
    <dgm:pt modelId="{60CDDC24-0CB0-4229-BDE5-F4B486CE7320}" type="pres">
      <dgm:prSet presAssocID="{200A356B-C29D-40C7-819A-EE7DBFDE49B2}" presName="node" presStyleLbl="node1" presStyleIdx="1" presStyleCnt="5">
        <dgm:presLayoutVars>
          <dgm:bulletEnabled val="1"/>
        </dgm:presLayoutVars>
      </dgm:prSet>
      <dgm:spPr/>
    </dgm:pt>
    <dgm:pt modelId="{1900A354-5AE4-4AF7-9C39-008DC5AC52C6}" type="pres">
      <dgm:prSet presAssocID="{3768EB07-560D-4F2B-B3CE-AF7108B37CD2}" presName="sibTrans" presStyleCnt="0"/>
      <dgm:spPr/>
    </dgm:pt>
    <dgm:pt modelId="{38095591-027B-4771-85D9-F9854572AA56}" type="pres">
      <dgm:prSet presAssocID="{9606253F-AB77-4418-84AD-D4CC8502B3AC}" presName="node" presStyleLbl="node1" presStyleIdx="2" presStyleCnt="5">
        <dgm:presLayoutVars>
          <dgm:bulletEnabled val="1"/>
        </dgm:presLayoutVars>
      </dgm:prSet>
      <dgm:spPr/>
    </dgm:pt>
    <dgm:pt modelId="{E023F69A-8535-4939-BECF-4A51830AED49}" type="pres">
      <dgm:prSet presAssocID="{3A3FB15F-D623-4B07-B7EA-3E28D6CD998B}" presName="sibTrans" presStyleCnt="0"/>
      <dgm:spPr/>
    </dgm:pt>
    <dgm:pt modelId="{FDBC8354-A4FD-4103-A47B-35B913D22364}" type="pres">
      <dgm:prSet presAssocID="{C692D6A4-1447-49A3-9E6C-F000EE9644D6}" presName="node" presStyleLbl="node1" presStyleIdx="3" presStyleCnt="5">
        <dgm:presLayoutVars>
          <dgm:bulletEnabled val="1"/>
        </dgm:presLayoutVars>
      </dgm:prSet>
      <dgm:spPr/>
    </dgm:pt>
    <dgm:pt modelId="{865FC7B4-00AB-4D4C-8A26-63F01723B31A}" type="pres">
      <dgm:prSet presAssocID="{E5FB45D4-9F78-4FEE-96D4-B31F2F263851}" presName="sibTrans" presStyleCnt="0"/>
      <dgm:spPr/>
    </dgm:pt>
    <dgm:pt modelId="{BB36E399-9DEA-4964-B639-7943F485E1F5}" type="pres">
      <dgm:prSet presAssocID="{974CACDC-CAFE-4CFD-85EC-6AE56655C522}" presName="node" presStyleLbl="node1" presStyleIdx="4" presStyleCnt="5">
        <dgm:presLayoutVars>
          <dgm:bulletEnabled val="1"/>
        </dgm:presLayoutVars>
      </dgm:prSet>
      <dgm:spPr/>
    </dgm:pt>
  </dgm:ptLst>
  <dgm:cxnLst>
    <dgm:cxn modelId="{D8D17909-1DC8-4B46-BF9E-D7A1F15605C6}" type="presOf" srcId="{974CACDC-CAFE-4CFD-85EC-6AE56655C522}" destId="{BB36E399-9DEA-4964-B639-7943F485E1F5}" srcOrd="0" destOrd="0" presId="urn:microsoft.com/office/officeart/2005/8/layout/default"/>
    <dgm:cxn modelId="{19FFD321-AEF6-4E62-BC9F-F8F6B383F18A}" srcId="{443EF365-B4FF-4F60-B51A-D8F240B9698F}" destId="{C692D6A4-1447-49A3-9E6C-F000EE9644D6}" srcOrd="3" destOrd="0" parTransId="{61FB0622-85EA-401C-9610-46293DD680AF}" sibTransId="{E5FB45D4-9F78-4FEE-96D4-B31F2F263851}"/>
    <dgm:cxn modelId="{44BC463D-9407-419C-91B6-438493E08E23}" type="presOf" srcId="{200A356B-C29D-40C7-819A-EE7DBFDE49B2}" destId="{60CDDC24-0CB0-4229-BDE5-F4B486CE7320}" srcOrd="0" destOrd="0" presId="urn:microsoft.com/office/officeart/2005/8/layout/default"/>
    <dgm:cxn modelId="{B2372D58-7404-412D-A250-8B5C803CDFBD}" type="presOf" srcId="{443EF365-B4FF-4F60-B51A-D8F240B9698F}" destId="{833339C1-7A15-4964-AEC7-964C1917276A}" srcOrd="0" destOrd="0" presId="urn:microsoft.com/office/officeart/2005/8/layout/default"/>
    <dgm:cxn modelId="{E3D55D7D-9BED-4C04-B510-C246A07E67FA}" srcId="{443EF365-B4FF-4F60-B51A-D8F240B9698F}" destId="{9606253F-AB77-4418-84AD-D4CC8502B3AC}" srcOrd="2" destOrd="0" parTransId="{3A6E83BC-30B9-4351-82C2-B9DA1126FA04}" sibTransId="{3A3FB15F-D623-4B07-B7EA-3E28D6CD998B}"/>
    <dgm:cxn modelId="{5E4FDF83-8654-4E09-8CFB-29F6E26DC81D}" srcId="{443EF365-B4FF-4F60-B51A-D8F240B9698F}" destId="{9F275F20-8B0C-4C2E-AC28-87E1EE3690F1}" srcOrd="0" destOrd="0" parTransId="{7F87E6D1-8FBC-4861-A7BF-1C296616AD9F}" sibTransId="{C5E0E662-47E4-4AAF-AF26-E5B028F4360B}"/>
    <dgm:cxn modelId="{A2522D85-1922-43B6-BDF2-2ED7C74D97D4}" type="presOf" srcId="{9606253F-AB77-4418-84AD-D4CC8502B3AC}" destId="{38095591-027B-4771-85D9-F9854572AA56}" srcOrd="0" destOrd="0" presId="urn:microsoft.com/office/officeart/2005/8/layout/default"/>
    <dgm:cxn modelId="{8E74FB8E-ADA2-4A4F-907E-66E568C57A97}" type="presOf" srcId="{9F275F20-8B0C-4C2E-AC28-87E1EE3690F1}" destId="{1065BFF2-7B31-4F6B-86B3-4D9D52F16EE1}" srcOrd="0" destOrd="0" presId="urn:microsoft.com/office/officeart/2005/8/layout/default"/>
    <dgm:cxn modelId="{5B4A92A8-B4A8-4A63-AA2C-34D83A7C4ABE}" srcId="{443EF365-B4FF-4F60-B51A-D8F240B9698F}" destId="{974CACDC-CAFE-4CFD-85EC-6AE56655C522}" srcOrd="4" destOrd="0" parTransId="{EB842D12-255C-43B8-B346-6535A6420739}" sibTransId="{D0652D3C-97A8-4CB8-B151-E3B82FC96E61}"/>
    <dgm:cxn modelId="{C3DC38E7-6A24-4E63-8BAF-9727F6B16552}" type="presOf" srcId="{C692D6A4-1447-49A3-9E6C-F000EE9644D6}" destId="{FDBC8354-A4FD-4103-A47B-35B913D22364}" srcOrd="0" destOrd="0" presId="urn:microsoft.com/office/officeart/2005/8/layout/default"/>
    <dgm:cxn modelId="{30B967E7-E75C-42CA-B359-CF5F84E9D3A1}" srcId="{443EF365-B4FF-4F60-B51A-D8F240B9698F}" destId="{200A356B-C29D-40C7-819A-EE7DBFDE49B2}" srcOrd="1" destOrd="0" parTransId="{4AE5DE7C-023D-40C1-8106-44C7D382B185}" sibTransId="{3768EB07-560D-4F2B-B3CE-AF7108B37CD2}"/>
    <dgm:cxn modelId="{51B4E9A9-8C0E-4B9A-9160-D6B769DF02E6}" type="presParOf" srcId="{833339C1-7A15-4964-AEC7-964C1917276A}" destId="{1065BFF2-7B31-4F6B-86B3-4D9D52F16EE1}" srcOrd="0" destOrd="0" presId="urn:microsoft.com/office/officeart/2005/8/layout/default"/>
    <dgm:cxn modelId="{7BF979A1-4EE8-4ECE-A297-E4F69A7258AA}" type="presParOf" srcId="{833339C1-7A15-4964-AEC7-964C1917276A}" destId="{C66964A6-EED5-4780-AB27-9B9EB2DF89CE}" srcOrd="1" destOrd="0" presId="urn:microsoft.com/office/officeart/2005/8/layout/default"/>
    <dgm:cxn modelId="{81AE2483-D007-446A-BE0E-914943124238}" type="presParOf" srcId="{833339C1-7A15-4964-AEC7-964C1917276A}" destId="{60CDDC24-0CB0-4229-BDE5-F4B486CE7320}" srcOrd="2" destOrd="0" presId="urn:microsoft.com/office/officeart/2005/8/layout/default"/>
    <dgm:cxn modelId="{85BEC6CE-E075-4FDE-BBF4-C2CDC7C653C6}" type="presParOf" srcId="{833339C1-7A15-4964-AEC7-964C1917276A}" destId="{1900A354-5AE4-4AF7-9C39-008DC5AC52C6}" srcOrd="3" destOrd="0" presId="urn:microsoft.com/office/officeart/2005/8/layout/default"/>
    <dgm:cxn modelId="{E366F82D-0738-4DBA-9A21-166FCD0FE2AC}" type="presParOf" srcId="{833339C1-7A15-4964-AEC7-964C1917276A}" destId="{38095591-027B-4771-85D9-F9854572AA56}" srcOrd="4" destOrd="0" presId="urn:microsoft.com/office/officeart/2005/8/layout/default"/>
    <dgm:cxn modelId="{5408507C-A1B3-4420-8F0E-BD80FD62A270}" type="presParOf" srcId="{833339C1-7A15-4964-AEC7-964C1917276A}" destId="{E023F69A-8535-4939-BECF-4A51830AED49}" srcOrd="5" destOrd="0" presId="urn:microsoft.com/office/officeart/2005/8/layout/default"/>
    <dgm:cxn modelId="{80ED91F6-8F42-4371-B129-ABAC820CA9A7}" type="presParOf" srcId="{833339C1-7A15-4964-AEC7-964C1917276A}" destId="{FDBC8354-A4FD-4103-A47B-35B913D22364}" srcOrd="6" destOrd="0" presId="urn:microsoft.com/office/officeart/2005/8/layout/default"/>
    <dgm:cxn modelId="{B8CF0965-121F-477D-A343-AC22D0680681}" type="presParOf" srcId="{833339C1-7A15-4964-AEC7-964C1917276A}" destId="{865FC7B4-00AB-4D4C-8A26-63F01723B31A}" srcOrd="7" destOrd="0" presId="urn:microsoft.com/office/officeart/2005/8/layout/default"/>
    <dgm:cxn modelId="{E9CF32A8-DBF7-4C90-BC4E-E34370FC1C9B}" type="presParOf" srcId="{833339C1-7A15-4964-AEC7-964C1917276A}" destId="{BB36E399-9DEA-4964-B639-7943F485E1F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D7A4AA-ECD0-4696-AFC9-0BE803DCEA0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5D7FCFF-20A2-4F28-85F1-B3BB8A9C4CD1}">
      <dgm:prSet/>
      <dgm:spPr/>
      <dgm:t>
        <a:bodyPr/>
        <a:lstStyle/>
        <a:p>
          <a:r>
            <a:rPr lang="en-US" dirty="0"/>
            <a:t>App – Pro Care Engage</a:t>
          </a:r>
        </a:p>
      </dgm:t>
    </dgm:pt>
    <dgm:pt modelId="{BB7DF682-C796-4FEF-9105-B9212C06E77F}" type="parTrans" cxnId="{80743017-1B30-45BC-9202-E218C6036ACD}">
      <dgm:prSet/>
      <dgm:spPr/>
      <dgm:t>
        <a:bodyPr/>
        <a:lstStyle/>
        <a:p>
          <a:endParaRPr lang="en-US"/>
        </a:p>
      </dgm:t>
    </dgm:pt>
    <dgm:pt modelId="{E496D899-185C-4FCB-8F6C-15F164686999}" type="sibTrans" cxnId="{80743017-1B30-45BC-9202-E218C6036ACD}">
      <dgm:prSet/>
      <dgm:spPr/>
      <dgm:t>
        <a:bodyPr/>
        <a:lstStyle/>
        <a:p>
          <a:endParaRPr lang="en-US"/>
        </a:p>
      </dgm:t>
    </dgm:pt>
    <dgm:pt modelId="{183348D7-49CB-4D64-8531-F0BBCA2914EF}">
      <dgm:prSet/>
      <dgm:spPr/>
      <dgm:t>
        <a:bodyPr/>
        <a:lstStyle/>
        <a:p>
          <a:r>
            <a:rPr lang="en-US"/>
            <a:t>Download app – invites sent to parents’ emails </a:t>
          </a:r>
        </a:p>
      </dgm:t>
    </dgm:pt>
    <dgm:pt modelId="{D631D4CF-7E60-4033-A2EA-439A752BD760}" type="parTrans" cxnId="{CD0CE0D3-AEEE-46ED-83A8-33D281DA61A5}">
      <dgm:prSet/>
      <dgm:spPr/>
      <dgm:t>
        <a:bodyPr/>
        <a:lstStyle/>
        <a:p>
          <a:endParaRPr lang="en-US"/>
        </a:p>
      </dgm:t>
    </dgm:pt>
    <dgm:pt modelId="{D57A40AE-33AF-4B70-B2EE-489DB0DCCEF8}" type="sibTrans" cxnId="{CD0CE0D3-AEEE-46ED-83A8-33D281DA61A5}">
      <dgm:prSet/>
      <dgm:spPr/>
      <dgm:t>
        <a:bodyPr/>
        <a:lstStyle/>
        <a:p>
          <a:endParaRPr lang="en-US"/>
        </a:p>
      </dgm:t>
    </dgm:pt>
    <dgm:pt modelId="{575744C2-90A2-43E3-AD58-FDABEBD15776}">
      <dgm:prSet/>
      <dgm:spPr/>
      <dgm:t>
        <a:bodyPr/>
        <a:lstStyle/>
        <a:p>
          <a:r>
            <a:rPr lang="en-US"/>
            <a:t>Each parent should download app</a:t>
          </a:r>
        </a:p>
      </dgm:t>
    </dgm:pt>
    <dgm:pt modelId="{544F8A90-805D-432B-9E56-F28D72369CFB}" type="parTrans" cxnId="{A45FD7E7-0BE2-47F2-A4B6-48D5131F85F2}">
      <dgm:prSet/>
      <dgm:spPr/>
      <dgm:t>
        <a:bodyPr/>
        <a:lstStyle/>
        <a:p>
          <a:endParaRPr lang="en-US"/>
        </a:p>
      </dgm:t>
    </dgm:pt>
    <dgm:pt modelId="{CCFE73DD-6B1E-4BE9-9F40-15D4EE572944}" type="sibTrans" cxnId="{A45FD7E7-0BE2-47F2-A4B6-48D5131F85F2}">
      <dgm:prSet/>
      <dgm:spPr/>
      <dgm:t>
        <a:bodyPr/>
        <a:lstStyle/>
        <a:p>
          <a:endParaRPr lang="en-US"/>
        </a:p>
      </dgm:t>
    </dgm:pt>
    <dgm:pt modelId="{2BE305FB-8EB0-4958-9C9F-203C6188D32B}">
      <dgm:prSet/>
      <dgm:spPr/>
      <dgm:t>
        <a:bodyPr/>
        <a:lstStyle/>
        <a:p>
          <a:r>
            <a:rPr lang="en-US" dirty="0"/>
            <a:t>Will be used to send reminders, photos, communication about our day</a:t>
          </a:r>
        </a:p>
      </dgm:t>
    </dgm:pt>
    <dgm:pt modelId="{6ECAF9B5-9EA4-41B0-BC93-EEC28A2561EF}" type="parTrans" cxnId="{2C471014-303A-4CB5-B9E2-A2F7B1F82B60}">
      <dgm:prSet/>
      <dgm:spPr/>
      <dgm:t>
        <a:bodyPr/>
        <a:lstStyle/>
        <a:p>
          <a:endParaRPr lang="en-US"/>
        </a:p>
      </dgm:t>
    </dgm:pt>
    <dgm:pt modelId="{761FD33D-A0E5-4B38-B142-00C8A73B0F2F}" type="sibTrans" cxnId="{2C471014-303A-4CB5-B9E2-A2F7B1F82B60}">
      <dgm:prSet/>
      <dgm:spPr/>
      <dgm:t>
        <a:bodyPr/>
        <a:lstStyle/>
        <a:p>
          <a:endParaRPr lang="en-US"/>
        </a:p>
      </dgm:t>
    </dgm:pt>
    <dgm:pt modelId="{37D3E648-74E2-4D7F-9ACA-63A968AF9925}">
      <dgm:prSet/>
      <dgm:spPr/>
      <dgm:t>
        <a:bodyPr/>
        <a:lstStyle/>
        <a:p>
          <a:r>
            <a:rPr lang="en-US"/>
            <a:t>Contactless Check In/Out</a:t>
          </a:r>
        </a:p>
      </dgm:t>
    </dgm:pt>
    <dgm:pt modelId="{470D337E-ADFA-4A01-85EE-FB5403E2B621}" type="parTrans" cxnId="{C4338FE7-BBE1-4922-9F85-E09420E87937}">
      <dgm:prSet/>
      <dgm:spPr/>
      <dgm:t>
        <a:bodyPr/>
        <a:lstStyle/>
        <a:p>
          <a:endParaRPr lang="en-US"/>
        </a:p>
      </dgm:t>
    </dgm:pt>
    <dgm:pt modelId="{55B2E970-E54A-4418-A6E0-88E29FB42973}" type="sibTrans" cxnId="{C4338FE7-BBE1-4922-9F85-E09420E87937}">
      <dgm:prSet/>
      <dgm:spPr/>
      <dgm:t>
        <a:bodyPr/>
        <a:lstStyle/>
        <a:p>
          <a:endParaRPr lang="en-US"/>
        </a:p>
      </dgm:t>
    </dgm:pt>
    <dgm:pt modelId="{2FA8D4CB-E985-4AE9-9AE1-C8E1F5032499}">
      <dgm:prSet/>
      <dgm:spPr/>
      <dgm:t>
        <a:bodyPr/>
        <a:lstStyle/>
        <a:p>
          <a:r>
            <a:rPr lang="en-US" dirty="0"/>
            <a:t>Other people picking up or dropping off – manually check in/out with notebook </a:t>
          </a:r>
        </a:p>
      </dgm:t>
    </dgm:pt>
    <dgm:pt modelId="{CD40889F-F0DC-447D-B13D-78AA1C9A9F66}" type="parTrans" cxnId="{972F6F9E-CB2D-414A-AFD3-31FC46DA908B}">
      <dgm:prSet/>
      <dgm:spPr/>
      <dgm:t>
        <a:bodyPr/>
        <a:lstStyle/>
        <a:p>
          <a:endParaRPr lang="en-US"/>
        </a:p>
      </dgm:t>
    </dgm:pt>
    <dgm:pt modelId="{E6DD3EE3-F275-47E3-9E71-22BC69D068DC}" type="sibTrans" cxnId="{972F6F9E-CB2D-414A-AFD3-31FC46DA908B}">
      <dgm:prSet/>
      <dgm:spPr/>
      <dgm:t>
        <a:bodyPr/>
        <a:lstStyle/>
        <a:p>
          <a:endParaRPr lang="en-US"/>
        </a:p>
      </dgm:t>
    </dgm:pt>
    <dgm:pt modelId="{20F9F7BF-962A-40B3-8CA3-8EF3C2FFF240}">
      <dgm:prSet/>
      <dgm:spPr/>
      <dgm:t>
        <a:bodyPr/>
        <a:lstStyle/>
        <a:p>
          <a:r>
            <a:rPr lang="en-US"/>
            <a:t>App only works through the invite email</a:t>
          </a:r>
        </a:p>
      </dgm:t>
    </dgm:pt>
    <dgm:pt modelId="{FEED8DBE-E324-4B7C-A1FF-DCC0420EF038}" type="parTrans" cxnId="{70ADD59C-E90F-46BB-A6C2-640D4C66369D}">
      <dgm:prSet/>
      <dgm:spPr/>
      <dgm:t>
        <a:bodyPr/>
        <a:lstStyle/>
        <a:p>
          <a:endParaRPr lang="en-US"/>
        </a:p>
      </dgm:t>
    </dgm:pt>
    <dgm:pt modelId="{C5C92223-F725-47D8-8C2F-49D30ECEC3C1}" type="sibTrans" cxnId="{70ADD59C-E90F-46BB-A6C2-640D4C66369D}">
      <dgm:prSet/>
      <dgm:spPr/>
      <dgm:t>
        <a:bodyPr/>
        <a:lstStyle/>
        <a:p>
          <a:endParaRPr lang="en-US"/>
        </a:p>
      </dgm:t>
    </dgm:pt>
    <dgm:pt modelId="{EB9BDE48-BA11-4C59-B9CE-48CCAAC896D3}">
      <dgm:prSet/>
      <dgm:spPr/>
      <dgm:t>
        <a:bodyPr/>
        <a:lstStyle/>
        <a:p>
          <a:r>
            <a:rPr lang="en-US"/>
            <a:t>Communicate with teachers through the app (privately)</a:t>
          </a:r>
        </a:p>
      </dgm:t>
    </dgm:pt>
    <dgm:pt modelId="{5FF01F69-14DA-46BB-8F48-D4AFB69AF5E3}" type="parTrans" cxnId="{AAF03F53-9321-469D-A498-C1E3AA1532AA}">
      <dgm:prSet/>
      <dgm:spPr/>
      <dgm:t>
        <a:bodyPr/>
        <a:lstStyle/>
        <a:p>
          <a:endParaRPr lang="en-US"/>
        </a:p>
      </dgm:t>
    </dgm:pt>
    <dgm:pt modelId="{C73D949B-BDA7-4EC1-878A-131AA7224173}" type="sibTrans" cxnId="{AAF03F53-9321-469D-A498-C1E3AA1532AA}">
      <dgm:prSet/>
      <dgm:spPr/>
      <dgm:t>
        <a:bodyPr/>
        <a:lstStyle/>
        <a:p>
          <a:endParaRPr lang="en-US"/>
        </a:p>
      </dgm:t>
    </dgm:pt>
    <dgm:pt modelId="{BE58B53B-8672-45D4-8159-DBD9A1300326}">
      <dgm:prSet/>
      <dgm:spPr/>
      <dgm:t>
        <a:bodyPr/>
        <a:lstStyle/>
        <a:p>
          <a:r>
            <a:rPr lang="en-US" dirty="0"/>
            <a:t>See Shelly for help with app</a:t>
          </a:r>
        </a:p>
      </dgm:t>
    </dgm:pt>
    <dgm:pt modelId="{0285E8B1-9CEC-4D1E-8FA6-D34ADD140053}" type="parTrans" cxnId="{4AA415F0-E662-4F2D-BE4A-BDEEA9F4C1B2}">
      <dgm:prSet/>
      <dgm:spPr/>
      <dgm:t>
        <a:bodyPr/>
        <a:lstStyle/>
        <a:p>
          <a:endParaRPr lang="en-US"/>
        </a:p>
      </dgm:t>
    </dgm:pt>
    <dgm:pt modelId="{738E9DAA-FD32-43B6-93D6-3E0F8D53F023}" type="sibTrans" cxnId="{4AA415F0-E662-4F2D-BE4A-BDEEA9F4C1B2}">
      <dgm:prSet/>
      <dgm:spPr/>
      <dgm:t>
        <a:bodyPr/>
        <a:lstStyle/>
        <a:p>
          <a:endParaRPr lang="en-US"/>
        </a:p>
      </dgm:t>
    </dgm:pt>
    <dgm:pt modelId="{B084A9C5-CA40-45B2-9638-6C9E567D236C}" type="pres">
      <dgm:prSet presAssocID="{78D7A4AA-ECD0-4696-AFC9-0BE803DCEA05}" presName="linear" presStyleCnt="0">
        <dgm:presLayoutVars>
          <dgm:animLvl val="lvl"/>
          <dgm:resizeHandles val="exact"/>
        </dgm:presLayoutVars>
      </dgm:prSet>
      <dgm:spPr/>
    </dgm:pt>
    <dgm:pt modelId="{1D89551B-BCC5-4FF1-9B99-28BDEAA6BDFD}" type="pres">
      <dgm:prSet presAssocID="{45D7FCFF-20A2-4F28-85F1-B3BB8A9C4CD1}" presName="parentText" presStyleLbl="node1" presStyleIdx="0" presStyleCnt="9">
        <dgm:presLayoutVars>
          <dgm:chMax val="0"/>
          <dgm:bulletEnabled val="1"/>
        </dgm:presLayoutVars>
      </dgm:prSet>
      <dgm:spPr/>
    </dgm:pt>
    <dgm:pt modelId="{79D013A5-BDA0-4CC7-8F42-FA6823B38377}" type="pres">
      <dgm:prSet presAssocID="{E496D899-185C-4FCB-8F6C-15F164686999}" presName="spacer" presStyleCnt="0"/>
      <dgm:spPr/>
    </dgm:pt>
    <dgm:pt modelId="{AAF6C6B4-B14C-40FF-9533-31607E5D764F}" type="pres">
      <dgm:prSet presAssocID="{183348D7-49CB-4D64-8531-F0BBCA2914EF}" presName="parentText" presStyleLbl="node1" presStyleIdx="1" presStyleCnt="9">
        <dgm:presLayoutVars>
          <dgm:chMax val="0"/>
          <dgm:bulletEnabled val="1"/>
        </dgm:presLayoutVars>
      </dgm:prSet>
      <dgm:spPr/>
    </dgm:pt>
    <dgm:pt modelId="{98506855-8BD3-474D-862D-313B6DC217A8}" type="pres">
      <dgm:prSet presAssocID="{D57A40AE-33AF-4B70-B2EE-489DB0DCCEF8}" presName="spacer" presStyleCnt="0"/>
      <dgm:spPr/>
    </dgm:pt>
    <dgm:pt modelId="{8675F618-8E6E-4E8D-B394-56B1E3898E07}" type="pres">
      <dgm:prSet presAssocID="{575744C2-90A2-43E3-AD58-FDABEBD15776}" presName="parentText" presStyleLbl="node1" presStyleIdx="2" presStyleCnt="9">
        <dgm:presLayoutVars>
          <dgm:chMax val="0"/>
          <dgm:bulletEnabled val="1"/>
        </dgm:presLayoutVars>
      </dgm:prSet>
      <dgm:spPr/>
    </dgm:pt>
    <dgm:pt modelId="{6CBC2C15-32ED-4006-847D-F194C8C4AAFD}" type="pres">
      <dgm:prSet presAssocID="{CCFE73DD-6B1E-4BE9-9F40-15D4EE572944}" presName="spacer" presStyleCnt="0"/>
      <dgm:spPr/>
    </dgm:pt>
    <dgm:pt modelId="{9ACCA6E6-4D9C-4F42-8702-87FD6BC4D256}" type="pres">
      <dgm:prSet presAssocID="{2BE305FB-8EB0-4958-9C9F-203C6188D32B}" presName="parentText" presStyleLbl="node1" presStyleIdx="3" presStyleCnt="9">
        <dgm:presLayoutVars>
          <dgm:chMax val="0"/>
          <dgm:bulletEnabled val="1"/>
        </dgm:presLayoutVars>
      </dgm:prSet>
      <dgm:spPr/>
    </dgm:pt>
    <dgm:pt modelId="{E3E53C9C-B172-4CB1-A059-10C43D91DFEE}" type="pres">
      <dgm:prSet presAssocID="{761FD33D-A0E5-4B38-B142-00C8A73B0F2F}" presName="spacer" presStyleCnt="0"/>
      <dgm:spPr/>
    </dgm:pt>
    <dgm:pt modelId="{56CAD351-12AB-450C-85EA-7F89E91808AB}" type="pres">
      <dgm:prSet presAssocID="{37D3E648-74E2-4D7F-9ACA-63A968AF9925}" presName="parentText" presStyleLbl="node1" presStyleIdx="4" presStyleCnt="9">
        <dgm:presLayoutVars>
          <dgm:chMax val="0"/>
          <dgm:bulletEnabled val="1"/>
        </dgm:presLayoutVars>
      </dgm:prSet>
      <dgm:spPr/>
    </dgm:pt>
    <dgm:pt modelId="{37C94186-DDE5-4A93-813E-17C674628A01}" type="pres">
      <dgm:prSet presAssocID="{55B2E970-E54A-4418-A6E0-88E29FB42973}" presName="spacer" presStyleCnt="0"/>
      <dgm:spPr/>
    </dgm:pt>
    <dgm:pt modelId="{AD0474DF-221D-4BCA-B989-B6AD6BDE9119}" type="pres">
      <dgm:prSet presAssocID="{2FA8D4CB-E985-4AE9-9AE1-C8E1F5032499}" presName="parentText" presStyleLbl="node1" presStyleIdx="5" presStyleCnt="9">
        <dgm:presLayoutVars>
          <dgm:chMax val="0"/>
          <dgm:bulletEnabled val="1"/>
        </dgm:presLayoutVars>
      </dgm:prSet>
      <dgm:spPr/>
    </dgm:pt>
    <dgm:pt modelId="{FA960467-FE71-450C-AF52-F60EBEB9D050}" type="pres">
      <dgm:prSet presAssocID="{E6DD3EE3-F275-47E3-9E71-22BC69D068DC}" presName="spacer" presStyleCnt="0"/>
      <dgm:spPr/>
    </dgm:pt>
    <dgm:pt modelId="{93FDE8C8-CB89-4149-B3F9-A9029938F3C4}" type="pres">
      <dgm:prSet presAssocID="{20F9F7BF-962A-40B3-8CA3-8EF3C2FFF240}" presName="parentText" presStyleLbl="node1" presStyleIdx="6" presStyleCnt="9">
        <dgm:presLayoutVars>
          <dgm:chMax val="0"/>
          <dgm:bulletEnabled val="1"/>
        </dgm:presLayoutVars>
      </dgm:prSet>
      <dgm:spPr/>
    </dgm:pt>
    <dgm:pt modelId="{8E327522-E089-48C8-BBDE-FD623F58C76D}" type="pres">
      <dgm:prSet presAssocID="{C5C92223-F725-47D8-8C2F-49D30ECEC3C1}" presName="spacer" presStyleCnt="0"/>
      <dgm:spPr/>
    </dgm:pt>
    <dgm:pt modelId="{31FD97CF-6981-48B4-9B6E-4E66D16F6A0C}" type="pres">
      <dgm:prSet presAssocID="{EB9BDE48-BA11-4C59-B9CE-48CCAAC896D3}" presName="parentText" presStyleLbl="node1" presStyleIdx="7" presStyleCnt="9">
        <dgm:presLayoutVars>
          <dgm:chMax val="0"/>
          <dgm:bulletEnabled val="1"/>
        </dgm:presLayoutVars>
      </dgm:prSet>
      <dgm:spPr/>
    </dgm:pt>
    <dgm:pt modelId="{F46DE559-B161-4A9D-AD35-C84149069745}" type="pres">
      <dgm:prSet presAssocID="{C73D949B-BDA7-4EC1-878A-131AA7224173}" presName="spacer" presStyleCnt="0"/>
      <dgm:spPr/>
    </dgm:pt>
    <dgm:pt modelId="{768DD238-2890-4606-894E-60EB1B3BFA22}" type="pres">
      <dgm:prSet presAssocID="{BE58B53B-8672-45D4-8159-DBD9A1300326}" presName="parentText" presStyleLbl="node1" presStyleIdx="8" presStyleCnt="9">
        <dgm:presLayoutVars>
          <dgm:chMax val="0"/>
          <dgm:bulletEnabled val="1"/>
        </dgm:presLayoutVars>
      </dgm:prSet>
      <dgm:spPr/>
    </dgm:pt>
  </dgm:ptLst>
  <dgm:cxnLst>
    <dgm:cxn modelId="{10D0DA10-1471-450C-ACEE-B469A914B848}" type="presOf" srcId="{78D7A4AA-ECD0-4696-AFC9-0BE803DCEA05}" destId="{B084A9C5-CA40-45B2-9638-6C9E567D236C}" srcOrd="0" destOrd="0" presId="urn:microsoft.com/office/officeart/2005/8/layout/vList2"/>
    <dgm:cxn modelId="{2C471014-303A-4CB5-B9E2-A2F7B1F82B60}" srcId="{78D7A4AA-ECD0-4696-AFC9-0BE803DCEA05}" destId="{2BE305FB-8EB0-4958-9C9F-203C6188D32B}" srcOrd="3" destOrd="0" parTransId="{6ECAF9B5-9EA4-41B0-BC93-EEC28A2561EF}" sibTransId="{761FD33D-A0E5-4B38-B142-00C8A73B0F2F}"/>
    <dgm:cxn modelId="{80743017-1B30-45BC-9202-E218C6036ACD}" srcId="{78D7A4AA-ECD0-4696-AFC9-0BE803DCEA05}" destId="{45D7FCFF-20A2-4F28-85F1-B3BB8A9C4CD1}" srcOrd="0" destOrd="0" parTransId="{BB7DF682-C796-4FEF-9105-B9212C06E77F}" sibTransId="{E496D899-185C-4FCB-8F6C-15F164686999}"/>
    <dgm:cxn modelId="{C10B6A23-8E59-4677-BCC0-68A74139F089}" type="presOf" srcId="{575744C2-90A2-43E3-AD58-FDABEBD15776}" destId="{8675F618-8E6E-4E8D-B394-56B1E3898E07}" srcOrd="0" destOrd="0" presId="urn:microsoft.com/office/officeart/2005/8/layout/vList2"/>
    <dgm:cxn modelId="{AA04D25B-A3E8-4C17-8347-5E74859E77CF}" type="presOf" srcId="{EB9BDE48-BA11-4C59-B9CE-48CCAAC896D3}" destId="{31FD97CF-6981-48B4-9B6E-4E66D16F6A0C}" srcOrd="0" destOrd="0" presId="urn:microsoft.com/office/officeart/2005/8/layout/vList2"/>
    <dgm:cxn modelId="{1824AA65-FF24-47A6-AABE-100C5EBA7CF7}" type="presOf" srcId="{45D7FCFF-20A2-4F28-85F1-B3BB8A9C4CD1}" destId="{1D89551B-BCC5-4FF1-9B99-28BDEAA6BDFD}" srcOrd="0" destOrd="0" presId="urn:microsoft.com/office/officeart/2005/8/layout/vList2"/>
    <dgm:cxn modelId="{E854AD45-788D-4BA2-8B0B-C324A7399F9D}" type="presOf" srcId="{BE58B53B-8672-45D4-8159-DBD9A1300326}" destId="{768DD238-2890-4606-894E-60EB1B3BFA22}" srcOrd="0" destOrd="0" presId="urn:microsoft.com/office/officeart/2005/8/layout/vList2"/>
    <dgm:cxn modelId="{9048BE68-9A23-4C8B-ABA6-E33D271542DE}" type="presOf" srcId="{183348D7-49CB-4D64-8531-F0BBCA2914EF}" destId="{AAF6C6B4-B14C-40FF-9533-31607E5D764F}" srcOrd="0" destOrd="0" presId="urn:microsoft.com/office/officeart/2005/8/layout/vList2"/>
    <dgm:cxn modelId="{6AC9286B-DAFA-4746-90B2-865F262D6F09}" type="presOf" srcId="{37D3E648-74E2-4D7F-9ACA-63A968AF9925}" destId="{56CAD351-12AB-450C-85EA-7F89E91808AB}" srcOrd="0" destOrd="0" presId="urn:microsoft.com/office/officeart/2005/8/layout/vList2"/>
    <dgm:cxn modelId="{AAF03F53-9321-469D-A498-C1E3AA1532AA}" srcId="{78D7A4AA-ECD0-4696-AFC9-0BE803DCEA05}" destId="{EB9BDE48-BA11-4C59-B9CE-48CCAAC896D3}" srcOrd="7" destOrd="0" parTransId="{5FF01F69-14DA-46BB-8F48-D4AFB69AF5E3}" sibTransId="{C73D949B-BDA7-4EC1-878A-131AA7224173}"/>
    <dgm:cxn modelId="{70ADD59C-E90F-46BB-A6C2-640D4C66369D}" srcId="{78D7A4AA-ECD0-4696-AFC9-0BE803DCEA05}" destId="{20F9F7BF-962A-40B3-8CA3-8EF3C2FFF240}" srcOrd="6" destOrd="0" parTransId="{FEED8DBE-E324-4B7C-A1FF-DCC0420EF038}" sibTransId="{C5C92223-F725-47D8-8C2F-49D30ECEC3C1}"/>
    <dgm:cxn modelId="{972F6F9E-CB2D-414A-AFD3-31FC46DA908B}" srcId="{78D7A4AA-ECD0-4696-AFC9-0BE803DCEA05}" destId="{2FA8D4CB-E985-4AE9-9AE1-C8E1F5032499}" srcOrd="5" destOrd="0" parTransId="{CD40889F-F0DC-447D-B13D-78AA1C9A9F66}" sibTransId="{E6DD3EE3-F275-47E3-9E71-22BC69D068DC}"/>
    <dgm:cxn modelId="{FDAD34D0-DFBD-463C-ACF5-6E391BC13D57}" type="presOf" srcId="{20F9F7BF-962A-40B3-8CA3-8EF3C2FFF240}" destId="{93FDE8C8-CB89-4149-B3F9-A9029938F3C4}" srcOrd="0" destOrd="0" presId="urn:microsoft.com/office/officeart/2005/8/layout/vList2"/>
    <dgm:cxn modelId="{CD0CE0D3-AEEE-46ED-83A8-33D281DA61A5}" srcId="{78D7A4AA-ECD0-4696-AFC9-0BE803DCEA05}" destId="{183348D7-49CB-4D64-8531-F0BBCA2914EF}" srcOrd="1" destOrd="0" parTransId="{D631D4CF-7E60-4033-A2EA-439A752BD760}" sibTransId="{D57A40AE-33AF-4B70-B2EE-489DB0DCCEF8}"/>
    <dgm:cxn modelId="{813E8FE5-36CE-4FC8-828B-6FEE9916B316}" type="presOf" srcId="{2BE305FB-8EB0-4958-9C9F-203C6188D32B}" destId="{9ACCA6E6-4D9C-4F42-8702-87FD6BC4D256}" srcOrd="0" destOrd="0" presId="urn:microsoft.com/office/officeart/2005/8/layout/vList2"/>
    <dgm:cxn modelId="{C4338FE7-BBE1-4922-9F85-E09420E87937}" srcId="{78D7A4AA-ECD0-4696-AFC9-0BE803DCEA05}" destId="{37D3E648-74E2-4D7F-9ACA-63A968AF9925}" srcOrd="4" destOrd="0" parTransId="{470D337E-ADFA-4A01-85EE-FB5403E2B621}" sibTransId="{55B2E970-E54A-4418-A6E0-88E29FB42973}"/>
    <dgm:cxn modelId="{A45FD7E7-0BE2-47F2-A4B6-48D5131F85F2}" srcId="{78D7A4AA-ECD0-4696-AFC9-0BE803DCEA05}" destId="{575744C2-90A2-43E3-AD58-FDABEBD15776}" srcOrd="2" destOrd="0" parTransId="{544F8A90-805D-432B-9E56-F28D72369CFB}" sibTransId="{CCFE73DD-6B1E-4BE9-9F40-15D4EE572944}"/>
    <dgm:cxn modelId="{4AA415F0-E662-4F2D-BE4A-BDEEA9F4C1B2}" srcId="{78D7A4AA-ECD0-4696-AFC9-0BE803DCEA05}" destId="{BE58B53B-8672-45D4-8159-DBD9A1300326}" srcOrd="8" destOrd="0" parTransId="{0285E8B1-9CEC-4D1E-8FA6-D34ADD140053}" sibTransId="{738E9DAA-FD32-43B6-93D6-3E0F8D53F023}"/>
    <dgm:cxn modelId="{3D07E5F3-31DB-409A-B9F2-063212311D4F}" type="presOf" srcId="{2FA8D4CB-E985-4AE9-9AE1-C8E1F5032499}" destId="{AD0474DF-221D-4BCA-B989-B6AD6BDE9119}" srcOrd="0" destOrd="0" presId="urn:microsoft.com/office/officeart/2005/8/layout/vList2"/>
    <dgm:cxn modelId="{A947B5EF-894B-454F-BC7A-6310A0BDA5D9}" type="presParOf" srcId="{B084A9C5-CA40-45B2-9638-6C9E567D236C}" destId="{1D89551B-BCC5-4FF1-9B99-28BDEAA6BDFD}" srcOrd="0" destOrd="0" presId="urn:microsoft.com/office/officeart/2005/8/layout/vList2"/>
    <dgm:cxn modelId="{B3A1517A-274E-4C0D-8640-AF408D72102E}" type="presParOf" srcId="{B084A9C5-CA40-45B2-9638-6C9E567D236C}" destId="{79D013A5-BDA0-4CC7-8F42-FA6823B38377}" srcOrd="1" destOrd="0" presId="urn:microsoft.com/office/officeart/2005/8/layout/vList2"/>
    <dgm:cxn modelId="{3C874B23-6778-46CA-91BF-9DCF79E0975C}" type="presParOf" srcId="{B084A9C5-CA40-45B2-9638-6C9E567D236C}" destId="{AAF6C6B4-B14C-40FF-9533-31607E5D764F}" srcOrd="2" destOrd="0" presId="urn:microsoft.com/office/officeart/2005/8/layout/vList2"/>
    <dgm:cxn modelId="{644FDEDB-C47F-4CAC-92B4-81B40DD40610}" type="presParOf" srcId="{B084A9C5-CA40-45B2-9638-6C9E567D236C}" destId="{98506855-8BD3-474D-862D-313B6DC217A8}" srcOrd="3" destOrd="0" presId="urn:microsoft.com/office/officeart/2005/8/layout/vList2"/>
    <dgm:cxn modelId="{2CFC8496-CCAF-46EB-9CB4-65FF83B90D7A}" type="presParOf" srcId="{B084A9C5-CA40-45B2-9638-6C9E567D236C}" destId="{8675F618-8E6E-4E8D-B394-56B1E3898E07}" srcOrd="4" destOrd="0" presId="urn:microsoft.com/office/officeart/2005/8/layout/vList2"/>
    <dgm:cxn modelId="{059B2B81-25CE-47DE-8419-C0536DC835CF}" type="presParOf" srcId="{B084A9C5-CA40-45B2-9638-6C9E567D236C}" destId="{6CBC2C15-32ED-4006-847D-F194C8C4AAFD}" srcOrd="5" destOrd="0" presId="urn:microsoft.com/office/officeart/2005/8/layout/vList2"/>
    <dgm:cxn modelId="{428EB551-0569-4402-950D-8EC590068DAA}" type="presParOf" srcId="{B084A9C5-CA40-45B2-9638-6C9E567D236C}" destId="{9ACCA6E6-4D9C-4F42-8702-87FD6BC4D256}" srcOrd="6" destOrd="0" presId="urn:microsoft.com/office/officeart/2005/8/layout/vList2"/>
    <dgm:cxn modelId="{15EB97D0-6B25-474A-9CE5-ADA2BA8A88FE}" type="presParOf" srcId="{B084A9C5-CA40-45B2-9638-6C9E567D236C}" destId="{E3E53C9C-B172-4CB1-A059-10C43D91DFEE}" srcOrd="7" destOrd="0" presId="urn:microsoft.com/office/officeart/2005/8/layout/vList2"/>
    <dgm:cxn modelId="{EC7EC9C5-8BB5-48F2-9FA5-359423AC7E41}" type="presParOf" srcId="{B084A9C5-CA40-45B2-9638-6C9E567D236C}" destId="{56CAD351-12AB-450C-85EA-7F89E91808AB}" srcOrd="8" destOrd="0" presId="urn:microsoft.com/office/officeart/2005/8/layout/vList2"/>
    <dgm:cxn modelId="{D7D85F09-3C3C-452B-9D30-79E1A599E0E7}" type="presParOf" srcId="{B084A9C5-CA40-45B2-9638-6C9E567D236C}" destId="{37C94186-DDE5-4A93-813E-17C674628A01}" srcOrd="9" destOrd="0" presId="urn:microsoft.com/office/officeart/2005/8/layout/vList2"/>
    <dgm:cxn modelId="{8C7D7EB8-3D01-456C-9F98-B2A153F99346}" type="presParOf" srcId="{B084A9C5-CA40-45B2-9638-6C9E567D236C}" destId="{AD0474DF-221D-4BCA-B989-B6AD6BDE9119}" srcOrd="10" destOrd="0" presId="urn:microsoft.com/office/officeart/2005/8/layout/vList2"/>
    <dgm:cxn modelId="{F2CC410C-89C9-4DBF-8AC4-79FDB4FB30BC}" type="presParOf" srcId="{B084A9C5-CA40-45B2-9638-6C9E567D236C}" destId="{FA960467-FE71-450C-AF52-F60EBEB9D050}" srcOrd="11" destOrd="0" presId="urn:microsoft.com/office/officeart/2005/8/layout/vList2"/>
    <dgm:cxn modelId="{20CB695D-DD53-4990-BAF2-0FE85593AFE5}" type="presParOf" srcId="{B084A9C5-CA40-45B2-9638-6C9E567D236C}" destId="{93FDE8C8-CB89-4149-B3F9-A9029938F3C4}" srcOrd="12" destOrd="0" presId="urn:microsoft.com/office/officeart/2005/8/layout/vList2"/>
    <dgm:cxn modelId="{1143E71B-46ED-4D6E-A791-E401359719FD}" type="presParOf" srcId="{B084A9C5-CA40-45B2-9638-6C9E567D236C}" destId="{8E327522-E089-48C8-BBDE-FD623F58C76D}" srcOrd="13" destOrd="0" presId="urn:microsoft.com/office/officeart/2005/8/layout/vList2"/>
    <dgm:cxn modelId="{2FABA802-6910-4314-A71B-15C8CFA642C2}" type="presParOf" srcId="{B084A9C5-CA40-45B2-9638-6C9E567D236C}" destId="{31FD97CF-6981-48B4-9B6E-4E66D16F6A0C}" srcOrd="14" destOrd="0" presId="urn:microsoft.com/office/officeart/2005/8/layout/vList2"/>
    <dgm:cxn modelId="{2DD22B6C-6035-4629-9BBE-6865A536AB6C}" type="presParOf" srcId="{B084A9C5-CA40-45B2-9638-6C9E567D236C}" destId="{F46DE559-B161-4A9D-AD35-C84149069745}" srcOrd="15" destOrd="0" presId="urn:microsoft.com/office/officeart/2005/8/layout/vList2"/>
    <dgm:cxn modelId="{C4C9747D-3B2A-4C26-BEE4-64BE802FD0BC}" type="presParOf" srcId="{B084A9C5-CA40-45B2-9638-6C9E567D236C}" destId="{768DD238-2890-4606-894E-60EB1B3BFA22}"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C951D8-EE34-4FD1-94DC-5C4B54AAB7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3EC4055-D5B0-4A56-A126-F2243C0C3562}">
      <dgm:prSet/>
      <dgm:spPr/>
      <dgm:t>
        <a:bodyPr/>
        <a:lstStyle/>
        <a:p>
          <a:r>
            <a:rPr lang="en-US" dirty="0"/>
            <a:t>We will notify parents of a contagious illness.  </a:t>
          </a:r>
        </a:p>
        <a:p>
          <a:r>
            <a:rPr lang="en-US" dirty="0"/>
            <a:t>Please notify the school if absent and reason.</a:t>
          </a:r>
        </a:p>
      </dgm:t>
    </dgm:pt>
    <dgm:pt modelId="{E02D46AA-021C-45DE-A25E-C45CC11FE588}" type="parTrans" cxnId="{FD5E1DC6-B443-4ABF-AD82-8C180F7C5299}">
      <dgm:prSet/>
      <dgm:spPr/>
      <dgm:t>
        <a:bodyPr/>
        <a:lstStyle/>
        <a:p>
          <a:endParaRPr lang="en-US"/>
        </a:p>
      </dgm:t>
    </dgm:pt>
    <dgm:pt modelId="{48927348-44F3-4946-8FE3-D3F36810A36B}" type="sibTrans" cxnId="{FD5E1DC6-B443-4ABF-AD82-8C180F7C5299}">
      <dgm:prSet/>
      <dgm:spPr/>
      <dgm:t>
        <a:bodyPr/>
        <a:lstStyle/>
        <a:p>
          <a:endParaRPr lang="en-US"/>
        </a:p>
      </dgm:t>
    </dgm:pt>
    <dgm:pt modelId="{4C47FDB1-724F-4396-89FB-A1ACE07545FD}">
      <dgm:prSet/>
      <dgm:spPr/>
      <dgm:t>
        <a:bodyPr/>
        <a:lstStyle/>
        <a:p>
          <a:r>
            <a:rPr lang="en-US"/>
            <a:t>When any reportable communicable diseases occurs and teachers, staff, or students have been exposed, the School shall immediately advise all staff and parents to allow them to observe for symptoms.  The specific identify of the person(s) infected shall not be revealed except to authorized health authorities if required by law.</a:t>
          </a:r>
        </a:p>
      </dgm:t>
    </dgm:pt>
    <dgm:pt modelId="{FF0C046E-B755-4031-95F6-76B7CFB5EEF5}" type="parTrans" cxnId="{4E13E0A8-7B6E-4356-96E6-C7BB49884EA6}">
      <dgm:prSet/>
      <dgm:spPr/>
      <dgm:t>
        <a:bodyPr/>
        <a:lstStyle/>
        <a:p>
          <a:endParaRPr lang="en-US"/>
        </a:p>
      </dgm:t>
    </dgm:pt>
    <dgm:pt modelId="{56BD481D-CA58-49EF-BDEF-2DCEAE38E7B8}" type="sibTrans" cxnId="{4E13E0A8-7B6E-4356-96E6-C7BB49884EA6}">
      <dgm:prSet/>
      <dgm:spPr/>
      <dgm:t>
        <a:bodyPr/>
        <a:lstStyle/>
        <a:p>
          <a:endParaRPr lang="en-US"/>
        </a:p>
      </dgm:t>
    </dgm:pt>
    <dgm:pt modelId="{7156D573-E494-4C0B-9F45-73F40DF6C438}">
      <dgm:prSet/>
      <dgm:spPr/>
      <dgm:t>
        <a:bodyPr/>
        <a:lstStyle/>
        <a:p>
          <a:r>
            <a:rPr lang="en-US"/>
            <a:t>(Communicable diseases listed in handbook, to include COVID-19).  Contact tracing by public health would occur.</a:t>
          </a:r>
        </a:p>
      </dgm:t>
    </dgm:pt>
    <dgm:pt modelId="{7F47F8B8-4376-463B-BCA0-093A5307F294}" type="parTrans" cxnId="{ADAD6A67-B8AF-4186-A03B-EA82389AA5EC}">
      <dgm:prSet/>
      <dgm:spPr/>
      <dgm:t>
        <a:bodyPr/>
        <a:lstStyle/>
        <a:p>
          <a:endParaRPr lang="en-US"/>
        </a:p>
      </dgm:t>
    </dgm:pt>
    <dgm:pt modelId="{DDE8C070-D645-4173-8E91-462B6133B150}" type="sibTrans" cxnId="{ADAD6A67-B8AF-4186-A03B-EA82389AA5EC}">
      <dgm:prSet/>
      <dgm:spPr/>
      <dgm:t>
        <a:bodyPr/>
        <a:lstStyle/>
        <a:p>
          <a:endParaRPr lang="en-US"/>
        </a:p>
      </dgm:t>
    </dgm:pt>
    <dgm:pt modelId="{994CD909-ED59-46C7-AC14-DACB2E00BEF4}" type="pres">
      <dgm:prSet presAssocID="{0EC951D8-EE34-4FD1-94DC-5C4B54AAB7A5}" presName="linear" presStyleCnt="0">
        <dgm:presLayoutVars>
          <dgm:animLvl val="lvl"/>
          <dgm:resizeHandles val="exact"/>
        </dgm:presLayoutVars>
      </dgm:prSet>
      <dgm:spPr/>
    </dgm:pt>
    <dgm:pt modelId="{2536AE7C-03BE-48FA-8270-E5A0C99595F5}" type="pres">
      <dgm:prSet presAssocID="{83EC4055-D5B0-4A56-A126-F2243C0C3562}" presName="parentText" presStyleLbl="node1" presStyleIdx="0" presStyleCnt="3" custLinFactNeighborX="-688" custLinFactNeighborY="-29817">
        <dgm:presLayoutVars>
          <dgm:chMax val="0"/>
          <dgm:bulletEnabled val="1"/>
        </dgm:presLayoutVars>
      </dgm:prSet>
      <dgm:spPr/>
    </dgm:pt>
    <dgm:pt modelId="{8EC5F2D1-B821-44F0-8EBA-624E1C054660}" type="pres">
      <dgm:prSet presAssocID="{48927348-44F3-4946-8FE3-D3F36810A36B}" presName="spacer" presStyleCnt="0"/>
      <dgm:spPr/>
    </dgm:pt>
    <dgm:pt modelId="{D85D3A27-4B29-4B7C-9195-4B2FC77D0EB7}" type="pres">
      <dgm:prSet presAssocID="{4C47FDB1-724F-4396-89FB-A1ACE07545FD}" presName="parentText" presStyleLbl="node1" presStyleIdx="1" presStyleCnt="3">
        <dgm:presLayoutVars>
          <dgm:chMax val="0"/>
          <dgm:bulletEnabled val="1"/>
        </dgm:presLayoutVars>
      </dgm:prSet>
      <dgm:spPr/>
    </dgm:pt>
    <dgm:pt modelId="{62A8E241-B53C-4C47-A8B2-DB2B10BA5182}" type="pres">
      <dgm:prSet presAssocID="{56BD481D-CA58-49EF-BDEF-2DCEAE38E7B8}" presName="spacer" presStyleCnt="0"/>
      <dgm:spPr/>
    </dgm:pt>
    <dgm:pt modelId="{E9E496E0-B68C-4BD1-A6E2-927DB66AE530}" type="pres">
      <dgm:prSet presAssocID="{7156D573-E494-4C0B-9F45-73F40DF6C438}" presName="parentText" presStyleLbl="node1" presStyleIdx="2" presStyleCnt="3">
        <dgm:presLayoutVars>
          <dgm:chMax val="0"/>
          <dgm:bulletEnabled val="1"/>
        </dgm:presLayoutVars>
      </dgm:prSet>
      <dgm:spPr/>
    </dgm:pt>
  </dgm:ptLst>
  <dgm:cxnLst>
    <dgm:cxn modelId="{923EFD0E-FFD9-4D21-A0DD-EE30205A8929}" type="presOf" srcId="{83EC4055-D5B0-4A56-A126-F2243C0C3562}" destId="{2536AE7C-03BE-48FA-8270-E5A0C99595F5}" srcOrd="0" destOrd="0" presId="urn:microsoft.com/office/officeart/2005/8/layout/vList2"/>
    <dgm:cxn modelId="{ADAD6A67-B8AF-4186-A03B-EA82389AA5EC}" srcId="{0EC951D8-EE34-4FD1-94DC-5C4B54AAB7A5}" destId="{7156D573-E494-4C0B-9F45-73F40DF6C438}" srcOrd="2" destOrd="0" parTransId="{7F47F8B8-4376-463B-BCA0-093A5307F294}" sibTransId="{DDE8C070-D645-4173-8E91-462B6133B150}"/>
    <dgm:cxn modelId="{5E63C94D-F4BC-4BBF-94DD-3B54CC5F6403}" type="presOf" srcId="{4C47FDB1-724F-4396-89FB-A1ACE07545FD}" destId="{D85D3A27-4B29-4B7C-9195-4B2FC77D0EB7}" srcOrd="0" destOrd="0" presId="urn:microsoft.com/office/officeart/2005/8/layout/vList2"/>
    <dgm:cxn modelId="{DB56C656-7566-4367-B07B-442DCB102DBF}" type="presOf" srcId="{7156D573-E494-4C0B-9F45-73F40DF6C438}" destId="{E9E496E0-B68C-4BD1-A6E2-927DB66AE530}" srcOrd="0" destOrd="0" presId="urn:microsoft.com/office/officeart/2005/8/layout/vList2"/>
    <dgm:cxn modelId="{4E13E0A8-7B6E-4356-96E6-C7BB49884EA6}" srcId="{0EC951D8-EE34-4FD1-94DC-5C4B54AAB7A5}" destId="{4C47FDB1-724F-4396-89FB-A1ACE07545FD}" srcOrd="1" destOrd="0" parTransId="{FF0C046E-B755-4031-95F6-76B7CFB5EEF5}" sibTransId="{56BD481D-CA58-49EF-BDEF-2DCEAE38E7B8}"/>
    <dgm:cxn modelId="{FD5E1DC6-B443-4ABF-AD82-8C180F7C5299}" srcId="{0EC951D8-EE34-4FD1-94DC-5C4B54AAB7A5}" destId="{83EC4055-D5B0-4A56-A126-F2243C0C3562}" srcOrd="0" destOrd="0" parTransId="{E02D46AA-021C-45DE-A25E-C45CC11FE588}" sibTransId="{48927348-44F3-4946-8FE3-D3F36810A36B}"/>
    <dgm:cxn modelId="{B09AC5CD-AEAB-49AE-9443-FCD0EEA75BF8}" type="presOf" srcId="{0EC951D8-EE34-4FD1-94DC-5C4B54AAB7A5}" destId="{994CD909-ED59-46C7-AC14-DACB2E00BEF4}" srcOrd="0" destOrd="0" presId="urn:microsoft.com/office/officeart/2005/8/layout/vList2"/>
    <dgm:cxn modelId="{545D8129-DFE9-4A24-B40D-4DCAC4C7BE6C}" type="presParOf" srcId="{994CD909-ED59-46C7-AC14-DACB2E00BEF4}" destId="{2536AE7C-03BE-48FA-8270-E5A0C99595F5}" srcOrd="0" destOrd="0" presId="urn:microsoft.com/office/officeart/2005/8/layout/vList2"/>
    <dgm:cxn modelId="{37DEF22C-F8F1-4C7C-86B4-DA82C0856102}" type="presParOf" srcId="{994CD909-ED59-46C7-AC14-DACB2E00BEF4}" destId="{8EC5F2D1-B821-44F0-8EBA-624E1C054660}" srcOrd="1" destOrd="0" presId="urn:microsoft.com/office/officeart/2005/8/layout/vList2"/>
    <dgm:cxn modelId="{733D7913-21FF-4B0C-AC00-F7902991C3F0}" type="presParOf" srcId="{994CD909-ED59-46C7-AC14-DACB2E00BEF4}" destId="{D85D3A27-4B29-4B7C-9195-4B2FC77D0EB7}" srcOrd="2" destOrd="0" presId="urn:microsoft.com/office/officeart/2005/8/layout/vList2"/>
    <dgm:cxn modelId="{D474BBC7-B405-4289-B084-A7F8F083AD1D}" type="presParOf" srcId="{994CD909-ED59-46C7-AC14-DACB2E00BEF4}" destId="{62A8E241-B53C-4C47-A8B2-DB2B10BA5182}" srcOrd="3" destOrd="0" presId="urn:microsoft.com/office/officeart/2005/8/layout/vList2"/>
    <dgm:cxn modelId="{CCEFE0B2-190C-4C05-AB53-5C0D303C4D4B}" type="presParOf" srcId="{994CD909-ED59-46C7-AC14-DACB2E00BEF4}" destId="{E9E496E0-B68C-4BD1-A6E2-927DB66AE53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215B96-ABBC-4573-863F-60A4C937209A}" type="doc">
      <dgm:prSet loTypeId="urn:microsoft.com/office/officeart/2016/7/layout/BasicProcessNew" loCatId="process" qsTypeId="urn:microsoft.com/office/officeart/2005/8/quickstyle/simple1" qsCatId="simple" csTypeId="urn:microsoft.com/office/officeart/2005/8/colors/colorful5" csCatId="colorful"/>
      <dgm:spPr/>
      <dgm:t>
        <a:bodyPr/>
        <a:lstStyle/>
        <a:p>
          <a:endParaRPr lang="en-US"/>
        </a:p>
      </dgm:t>
    </dgm:pt>
    <dgm:pt modelId="{EF068F3F-66D9-49E7-B361-E4F6F77A9160}">
      <dgm:prSet/>
      <dgm:spPr/>
      <dgm:t>
        <a:bodyPr/>
        <a:lstStyle/>
        <a:p>
          <a:r>
            <a:rPr lang="en-US" b="1" dirty="0">
              <a:solidFill>
                <a:schemeClr val="tx1"/>
              </a:solidFill>
            </a:rPr>
            <a:t>!)  The problem will be discussed with the child to select an alternative behavior option.  </a:t>
          </a:r>
          <a:r>
            <a:rPr lang="en-US" b="1" i="1" dirty="0">
              <a:solidFill>
                <a:schemeClr val="tx1"/>
              </a:solidFill>
            </a:rPr>
            <a:t>Should the behavior continue…</a:t>
          </a:r>
          <a:endParaRPr lang="en-US" b="1" dirty="0">
            <a:solidFill>
              <a:schemeClr val="tx1"/>
            </a:solidFill>
          </a:endParaRPr>
        </a:p>
      </dgm:t>
    </dgm:pt>
    <dgm:pt modelId="{1707D71C-F9D5-4C14-9987-B9253D27714D}" type="parTrans" cxnId="{A1ACD88E-ECD0-4DDA-A595-34681E2B0301}">
      <dgm:prSet/>
      <dgm:spPr/>
      <dgm:t>
        <a:bodyPr/>
        <a:lstStyle/>
        <a:p>
          <a:endParaRPr lang="en-US"/>
        </a:p>
      </dgm:t>
    </dgm:pt>
    <dgm:pt modelId="{56954200-DEFD-44B5-AF34-EBE60278947D}" type="sibTrans" cxnId="{A1ACD88E-ECD0-4DDA-A595-34681E2B0301}">
      <dgm:prSet/>
      <dgm:spPr/>
      <dgm:t>
        <a:bodyPr/>
        <a:lstStyle/>
        <a:p>
          <a:endParaRPr lang="en-US"/>
        </a:p>
      </dgm:t>
    </dgm:pt>
    <dgm:pt modelId="{CD304395-1F30-43DE-AE46-523103327E94}">
      <dgm:prSet/>
      <dgm:spPr/>
      <dgm:t>
        <a:bodyPr/>
        <a:lstStyle/>
        <a:p>
          <a:r>
            <a:rPr lang="en-US" b="1" dirty="0">
              <a:solidFill>
                <a:schemeClr val="tx1"/>
              </a:solidFill>
            </a:rPr>
            <a:t>2)  The problem will be discussed with parent(s) and staff with face-to-face communication.  </a:t>
          </a:r>
          <a:r>
            <a:rPr lang="en-US" b="1" i="1" dirty="0">
              <a:solidFill>
                <a:schemeClr val="tx1"/>
              </a:solidFill>
            </a:rPr>
            <a:t>Should the behavior continue…</a:t>
          </a:r>
          <a:endParaRPr lang="en-US" b="1" dirty="0">
            <a:solidFill>
              <a:schemeClr val="tx1"/>
            </a:solidFill>
          </a:endParaRPr>
        </a:p>
      </dgm:t>
    </dgm:pt>
    <dgm:pt modelId="{7637CC71-A6BF-45B1-8E28-B442AC26E00E}" type="parTrans" cxnId="{44B66319-F194-44A9-A338-4857E875D515}">
      <dgm:prSet/>
      <dgm:spPr/>
      <dgm:t>
        <a:bodyPr/>
        <a:lstStyle/>
        <a:p>
          <a:endParaRPr lang="en-US"/>
        </a:p>
      </dgm:t>
    </dgm:pt>
    <dgm:pt modelId="{D54819CE-1F19-40D7-A480-EE4DB420106F}" type="sibTrans" cxnId="{44B66319-F194-44A9-A338-4857E875D515}">
      <dgm:prSet/>
      <dgm:spPr/>
      <dgm:t>
        <a:bodyPr/>
        <a:lstStyle/>
        <a:p>
          <a:endParaRPr lang="en-US"/>
        </a:p>
      </dgm:t>
    </dgm:pt>
    <dgm:pt modelId="{8BB42609-D8B7-4C7F-851C-60C3E1EB1F0C}">
      <dgm:prSet custT="1"/>
      <dgm:spPr/>
      <dgm:t>
        <a:bodyPr/>
        <a:lstStyle/>
        <a:p>
          <a:r>
            <a:rPr lang="en-US" sz="1000" b="1" dirty="0">
              <a:solidFill>
                <a:schemeClr val="tx1"/>
              </a:solidFill>
            </a:rPr>
            <a:t>3)  The problem will be addressed in a formal meeting with parent(s) and all other staff members.  At the meeting, a written action plan will be developed with required approval of the staff members.  This plan of action should ask for an appropriate level of involvement from the parent(s).  </a:t>
          </a:r>
          <a:r>
            <a:rPr lang="en-US" sz="1000" b="1" i="1" dirty="0">
              <a:solidFill>
                <a:schemeClr val="tx1"/>
              </a:solidFill>
            </a:rPr>
            <a:t>Should the behavior </a:t>
          </a:r>
          <a:r>
            <a:rPr lang="en-US" sz="1100" b="1" i="1" dirty="0">
              <a:solidFill>
                <a:schemeClr val="tx1"/>
              </a:solidFill>
            </a:rPr>
            <a:t>continue…</a:t>
          </a:r>
          <a:endParaRPr lang="en-US" sz="1100" b="1" dirty="0">
            <a:solidFill>
              <a:schemeClr val="tx1"/>
            </a:solidFill>
          </a:endParaRPr>
        </a:p>
      </dgm:t>
    </dgm:pt>
    <dgm:pt modelId="{8EDB18F0-3BCA-4B89-86B5-6A4EC0A693F2}" type="parTrans" cxnId="{3CF01A39-951A-48B3-BF13-AA5CD5162E3B}">
      <dgm:prSet/>
      <dgm:spPr/>
      <dgm:t>
        <a:bodyPr/>
        <a:lstStyle/>
        <a:p>
          <a:endParaRPr lang="en-US"/>
        </a:p>
      </dgm:t>
    </dgm:pt>
    <dgm:pt modelId="{703151AB-3173-4A18-8DCF-883935A64093}" type="sibTrans" cxnId="{3CF01A39-951A-48B3-BF13-AA5CD5162E3B}">
      <dgm:prSet/>
      <dgm:spPr/>
      <dgm:t>
        <a:bodyPr/>
        <a:lstStyle/>
        <a:p>
          <a:endParaRPr lang="en-US"/>
        </a:p>
      </dgm:t>
    </dgm:pt>
    <dgm:pt modelId="{E36508CC-FF9F-455A-B90C-8580020EB501}">
      <dgm:prSet custT="1"/>
      <dgm:spPr/>
      <dgm:t>
        <a:bodyPr/>
        <a:lstStyle/>
        <a:p>
          <a:r>
            <a:rPr lang="en-US" sz="1000" b="1" dirty="0">
              <a:solidFill>
                <a:schemeClr val="tx1"/>
              </a:solidFill>
            </a:rPr>
            <a:t>4)  The Board of Directors will be contacted and will meet with the staff member(s) and parent(s) to discuss options and address the problem. The Board will review the situation and make its recommendations for resolution.  The child may be suspended or the parents may be asked to withdraw their child from the program</a:t>
          </a:r>
          <a:r>
            <a:rPr lang="en-US" sz="1100" b="1" dirty="0">
              <a:solidFill>
                <a:schemeClr val="tx1"/>
              </a:solidFill>
            </a:rPr>
            <a:t>.</a:t>
          </a:r>
        </a:p>
      </dgm:t>
    </dgm:pt>
    <dgm:pt modelId="{D8A03D16-FFD5-409B-9083-730D984441B2}" type="parTrans" cxnId="{85C306DD-2338-4344-B98E-B79983D986BE}">
      <dgm:prSet/>
      <dgm:spPr/>
      <dgm:t>
        <a:bodyPr/>
        <a:lstStyle/>
        <a:p>
          <a:endParaRPr lang="en-US"/>
        </a:p>
      </dgm:t>
    </dgm:pt>
    <dgm:pt modelId="{2891B8C7-47FF-47B0-BF39-CCD7F6853CF5}" type="sibTrans" cxnId="{85C306DD-2338-4344-B98E-B79983D986BE}">
      <dgm:prSet/>
      <dgm:spPr/>
      <dgm:t>
        <a:bodyPr/>
        <a:lstStyle/>
        <a:p>
          <a:endParaRPr lang="en-US"/>
        </a:p>
      </dgm:t>
    </dgm:pt>
    <dgm:pt modelId="{C486571B-A09B-43AD-8FA2-447ED13B045B}">
      <dgm:prSet/>
      <dgm:spPr/>
      <dgm:t>
        <a:bodyPr/>
        <a:lstStyle/>
        <a:p>
          <a:r>
            <a:rPr lang="en-US" b="1" i="1" dirty="0">
              <a:solidFill>
                <a:schemeClr val="tx1"/>
              </a:solidFill>
            </a:rPr>
            <a:t>If a child is exhibiting disruptive behavior to the point that is disturbing the students or creating a dangerous situation, the parent(s) will be called to the school to remove the child immediately</a:t>
          </a:r>
          <a:r>
            <a:rPr lang="en-US" b="1" i="1" dirty="0"/>
            <a:t>.</a:t>
          </a:r>
          <a:endParaRPr lang="en-US" dirty="0"/>
        </a:p>
      </dgm:t>
    </dgm:pt>
    <dgm:pt modelId="{4217B50E-4E8A-4A81-B858-B1C74E837246}" type="parTrans" cxnId="{749700BD-BCF3-4562-8A75-2B1589391C6F}">
      <dgm:prSet/>
      <dgm:spPr/>
      <dgm:t>
        <a:bodyPr/>
        <a:lstStyle/>
        <a:p>
          <a:endParaRPr lang="en-US"/>
        </a:p>
      </dgm:t>
    </dgm:pt>
    <dgm:pt modelId="{674D69EB-E2A1-45CF-9C21-25BA3A6D2645}" type="sibTrans" cxnId="{749700BD-BCF3-4562-8A75-2B1589391C6F}">
      <dgm:prSet/>
      <dgm:spPr/>
      <dgm:t>
        <a:bodyPr/>
        <a:lstStyle/>
        <a:p>
          <a:endParaRPr lang="en-US"/>
        </a:p>
      </dgm:t>
    </dgm:pt>
    <dgm:pt modelId="{CFEFF2E1-705D-4131-9B0E-281671F2C59A}" type="pres">
      <dgm:prSet presAssocID="{2E215B96-ABBC-4573-863F-60A4C937209A}" presName="Name0" presStyleCnt="0">
        <dgm:presLayoutVars>
          <dgm:dir/>
          <dgm:resizeHandles val="exact"/>
        </dgm:presLayoutVars>
      </dgm:prSet>
      <dgm:spPr/>
    </dgm:pt>
    <dgm:pt modelId="{4DB9EE7D-A7E7-41FB-8344-228A89AB68D6}" type="pres">
      <dgm:prSet presAssocID="{EF068F3F-66D9-49E7-B361-E4F6F77A9160}" presName="node" presStyleLbl="node1" presStyleIdx="0" presStyleCnt="9">
        <dgm:presLayoutVars>
          <dgm:bulletEnabled val="1"/>
        </dgm:presLayoutVars>
      </dgm:prSet>
      <dgm:spPr/>
    </dgm:pt>
    <dgm:pt modelId="{A7927CF7-0D8C-4F8C-9CFC-62CFB95C6A67}" type="pres">
      <dgm:prSet presAssocID="{56954200-DEFD-44B5-AF34-EBE60278947D}" presName="sibTransSpacerBeforeConnector" presStyleCnt="0"/>
      <dgm:spPr/>
    </dgm:pt>
    <dgm:pt modelId="{DCC5C247-E48A-4A7C-8D49-79A28C2B3DE9}" type="pres">
      <dgm:prSet presAssocID="{56954200-DEFD-44B5-AF34-EBE60278947D}" presName="sibTrans" presStyleLbl="node1" presStyleIdx="1" presStyleCnt="9"/>
      <dgm:spPr/>
    </dgm:pt>
    <dgm:pt modelId="{1046464F-5379-43A3-AFC6-B537D9EAF7F2}" type="pres">
      <dgm:prSet presAssocID="{56954200-DEFD-44B5-AF34-EBE60278947D}" presName="sibTransSpacerAfterConnector" presStyleCnt="0"/>
      <dgm:spPr/>
    </dgm:pt>
    <dgm:pt modelId="{029F1C19-20B4-4F94-B03C-69974EE78240}" type="pres">
      <dgm:prSet presAssocID="{CD304395-1F30-43DE-AE46-523103327E94}" presName="node" presStyleLbl="node1" presStyleIdx="2" presStyleCnt="9">
        <dgm:presLayoutVars>
          <dgm:bulletEnabled val="1"/>
        </dgm:presLayoutVars>
      </dgm:prSet>
      <dgm:spPr/>
    </dgm:pt>
    <dgm:pt modelId="{2F17FAFF-05CD-4761-932A-0821293109E6}" type="pres">
      <dgm:prSet presAssocID="{D54819CE-1F19-40D7-A480-EE4DB420106F}" presName="sibTransSpacerBeforeConnector" presStyleCnt="0"/>
      <dgm:spPr/>
    </dgm:pt>
    <dgm:pt modelId="{02D4DF08-B2A8-4AAC-B0E6-A4FB0EA56DE5}" type="pres">
      <dgm:prSet presAssocID="{D54819CE-1F19-40D7-A480-EE4DB420106F}" presName="sibTrans" presStyleLbl="node1" presStyleIdx="3" presStyleCnt="9"/>
      <dgm:spPr/>
    </dgm:pt>
    <dgm:pt modelId="{55B7EB73-A412-4C1B-AB51-6EFFBA036BA2}" type="pres">
      <dgm:prSet presAssocID="{D54819CE-1F19-40D7-A480-EE4DB420106F}" presName="sibTransSpacerAfterConnector" presStyleCnt="0"/>
      <dgm:spPr/>
    </dgm:pt>
    <dgm:pt modelId="{B254379B-4880-4AFE-A11D-B4C1E5C92E9A}" type="pres">
      <dgm:prSet presAssocID="{8BB42609-D8B7-4C7F-851C-60C3E1EB1F0C}" presName="node" presStyleLbl="node1" presStyleIdx="4" presStyleCnt="9">
        <dgm:presLayoutVars>
          <dgm:bulletEnabled val="1"/>
        </dgm:presLayoutVars>
      </dgm:prSet>
      <dgm:spPr/>
    </dgm:pt>
    <dgm:pt modelId="{7A6B511C-BE37-4353-A765-6F9B9400EC7B}" type="pres">
      <dgm:prSet presAssocID="{703151AB-3173-4A18-8DCF-883935A64093}" presName="sibTransSpacerBeforeConnector" presStyleCnt="0"/>
      <dgm:spPr/>
    </dgm:pt>
    <dgm:pt modelId="{B09C8A80-96D5-4B16-BF87-360C90E41936}" type="pres">
      <dgm:prSet presAssocID="{703151AB-3173-4A18-8DCF-883935A64093}" presName="sibTrans" presStyleLbl="node1" presStyleIdx="5" presStyleCnt="9"/>
      <dgm:spPr/>
    </dgm:pt>
    <dgm:pt modelId="{8AA9E742-512C-4D99-B43E-BECA50FBEAF3}" type="pres">
      <dgm:prSet presAssocID="{703151AB-3173-4A18-8DCF-883935A64093}" presName="sibTransSpacerAfterConnector" presStyleCnt="0"/>
      <dgm:spPr/>
    </dgm:pt>
    <dgm:pt modelId="{369861ED-BAC2-4878-8695-3CAEB535AAC3}" type="pres">
      <dgm:prSet presAssocID="{E36508CC-FF9F-455A-B90C-8580020EB501}" presName="node" presStyleLbl="node1" presStyleIdx="6" presStyleCnt="9">
        <dgm:presLayoutVars>
          <dgm:bulletEnabled val="1"/>
        </dgm:presLayoutVars>
      </dgm:prSet>
      <dgm:spPr/>
    </dgm:pt>
    <dgm:pt modelId="{4040F354-A0AA-4D71-9FFC-E300494BED64}" type="pres">
      <dgm:prSet presAssocID="{2891B8C7-47FF-47B0-BF39-CCD7F6853CF5}" presName="sibTransSpacerBeforeConnector" presStyleCnt="0"/>
      <dgm:spPr/>
    </dgm:pt>
    <dgm:pt modelId="{14E3493F-9C6A-4F55-A596-FAB4E23B6D23}" type="pres">
      <dgm:prSet presAssocID="{2891B8C7-47FF-47B0-BF39-CCD7F6853CF5}" presName="sibTrans" presStyleLbl="node1" presStyleIdx="7" presStyleCnt="9"/>
      <dgm:spPr/>
    </dgm:pt>
    <dgm:pt modelId="{5D2B085C-086B-48AA-9F44-D2506674BBD6}" type="pres">
      <dgm:prSet presAssocID="{2891B8C7-47FF-47B0-BF39-CCD7F6853CF5}" presName="sibTransSpacerAfterConnector" presStyleCnt="0"/>
      <dgm:spPr/>
    </dgm:pt>
    <dgm:pt modelId="{6AD8C1B8-9AE4-4BD3-B840-9B9B66265A0D}" type="pres">
      <dgm:prSet presAssocID="{C486571B-A09B-43AD-8FA2-447ED13B045B}" presName="node" presStyleLbl="node1" presStyleIdx="8" presStyleCnt="9">
        <dgm:presLayoutVars>
          <dgm:bulletEnabled val="1"/>
        </dgm:presLayoutVars>
      </dgm:prSet>
      <dgm:spPr/>
    </dgm:pt>
  </dgm:ptLst>
  <dgm:cxnLst>
    <dgm:cxn modelId="{44B66319-F194-44A9-A338-4857E875D515}" srcId="{2E215B96-ABBC-4573-863F-60A4C937209A}" destId="{CD304395-1F30-43DE-AE46-523103327E94}" srcOrd="1" destOrd="0" parTransId="{7637CC71-A6BF-45B1-8E28-B442AC26E00E}" sibTransId="{D54819CE-1F19-40D7-A480-EE4DB420106F}"/>
    <dgm:cxn modelId="{DE78EC20-77BA-4D1A-8855-825DCFA9B44A}" type="presOf" srcId="{56954200-DEFD-44B5-AF34-EBE60278947D}" destId="{DCC5C247-E48A-4A7C-8D49-79A28C2B3DE9}" srcOrd="0" destOrd="0" presId="urn:microsoft.com/office/officeart/2016/7/layout/BasicProcessNew"/>
    <dgm:cxn modelId="{854AE729-FB46-469A-A71F-F9856471E7AE}" type="presOf" srcId="{8BB42609-D8B7-4C7F-851C-60C3E1EB1F0C}" destId="{B254379B-4880-4AFE-A11D-B4C1E5C92E9A}" srcOrd="0" destOrd="0" presId="urn:microsoft.com/office/officeart/2016/7/layout/BasicProcessNew"/>
    <dgm:cxn modelId="{3CF01A39-951A-48B3-BF13-AA5CD5162E3B}" srcId="{2E215B96-ABBC-4573-863F-60A4C937209A}" destId="{8BB42609-D8B7-4C7F-851C-60C3E1EB1F0C}" srcOrd="2" destOrd="0" parTransId="{8EDB18F0-3BCA-4B89-86B5-6A4EC0A693F2}" sibTransId="{703151AB-3173-4A18-8DCF-883935A64093}"/>
    <dgm:cxn modelId="{53F8FF3B-3BE7-4C3F-9367-0D0D7DC537D9}" type="presOf" srcId="{D54819CE-1F19-40D7-A480-EE4DB420106F}" destId="{02D4DF08-B2A8-4AAC-B0E6-A4FB0EA56DE5}" srcOrd="0" destOrd="0" presId="urn:microsoft.com/office/officeart/2016/7/layout/BasicProcessNew"/>
    <dgm:cxn modelId="{BE2ED04B-1808-4705-AF6B-B6125CD6BF95}" type="presOf" srcId="{C486571B-A09B-43AD-8FA2-447ED13B045B}" destId="{6AD8C1B8-9AE4-4BD3-B840-9B9B66265A0D}" srcOrd="0" destOrd="0" presId="urn:microsoft.com/office/officeart/2016/7/layout/BasicProcessNew"/>
    <dgm:cxn modelId="{C6A63072-203A-477C-8AE5-0F7C05AF7DA3}" type="presOf" srcId="{E36508CC-FF9F-455A-B90C-8580020EB501}" destId="{369861ED-BAC2-4878-8695-3CAEB535AAC3}" srcOrd="0" destOrd="0" presId="urn:microsoft.com/office/officeart/2016/7/layout/BasicProcessNew"/>
    <dgm:cxn modelId="{A1512B7D-EB9E-4382-96CC-F8830003C1F3}" type="presOf" srcId="{EF068F3F-66D9-49E7-B361-E4F6F77A9160}" destId="{4DB9EE7D-A7E7-41FB-8344-228A89AB68D6}" srcOrd="0" destOrd="0" presId="urn:microsoft.com/office/officeart/2016/7/layout/BasicProcessNew"/>
    <dgm:cxn modelId="{F80CC480-5545-4D22-B0E5-D9FF3AAE2E12}" type="presOf" srcId="{CD304395-1F30-43DE-AE46-523103327E94}" destId="{029F1C19-20B4-4F94-B03C-69974EE78240}" srcOrd="0" destOrd="0" presId="urn:microsoft.com/office/officeart/2016/7/layout/BasicProcessNew"/>
    <dgm:cxn modelId="{A1ACD88E-ECD0-4DDA-A595-34681E2B0301}" srcId="{2E215B96-ABBC-4573-863F-60A4C937209A}" destId="{EF068F3F-66D9-49E7-B361-E4F6F77A9160}" srcOrd="0" destOrd="0" parTransId="{1707D71C-F9D5-4C14-9987-B9253D27714D}" sibTransId="{56954200-DEFD-44B5-AF34-EBE60278947D}"/>
    <dgm:cxn modelId="{749700BD-BCF3-4562-8A75-2B1589391C6F}" srcId="{2E215B96-ABBC-4573-863F-60A4C937209A}" destId="{C486571B-A09B-43AD-8FA2-447ED13B045B}" srcOrd="4" destOrd="0" parTransId="{4217B50E-4E8A-4A81-B858-B1C74E837246}" sibTransId="{674D69EB-E2A1-45CF-9C21-25BA3A6D2645}"/>
    <dgm:cxn modelId="{85C306DD-2338-4344-B98E-B79983D986BE}" srcId="{2E215B96-ABBC-4573-863F-60A4C937209A}" destId="{E36508CC-FF9F-455A-B90C-8580020EB501}" srcOrd="3" destOrd="0" parTransId="{D8A03D16-FFD5-409B-9083-730D984441B2}" sibTransId="{2891B8C7-47FF-47B0-BF39-CCD7F6853CF5}"/>
    <dgm:cxn modelId="{C271E5E7-D0C7-46B9-A175-C9A0477097EE}" type="presOf" srcId="{2891B8C7-47FF-47B0-BF39-CCD7F6853CF5}" destId="{14E3493F-9C6A-4F55-A596-FAB4E23B6D23}" srcOrd="0" destOrd="0" presId="urn:microsoft.com/office/officeart/2016/7/layout/BasicProcessNew"/>
    <dgm:cxn modelId="{71EB09E9-E6A4-4D38-BD95-742631BBF81C}" type="presOf" srcId="{2E215B96-ABBC-4573-863F-60A4C937209A}" destId="{CFEFF2E1-705D-4131-9B0E-281671F2C59A}" srcOrd="0" destOrd="0" presId="urn:microsoft.com/office/officeart/2016/7/layout/BasicProcessNew"/>
    <dgm:cxn modelId="{AE935BFF-F763-43D1-B3CB-6E1758AC0098}" type="presOf" srcId="{703151AB-3173-4A18-8DCF-883935A64093}" destId="{B09C8A80-96D5-4B16-BF87-360C90E41936}" srcOrd="0" destOrd="0" presId="urn:microsoft.com/office/officeart/2016/7/layout/BasicProcessNew"/>
    <dgm:cxn modelId="{D4644FE2-1875-41A0-BD63-C043CC02551A}" type="presParOf" srcId="{CFEFF2E1-705D-4131-9B0E-281671F2C59A}" destId="{4DB9EE7D-A7E7-41FB-8344-228A89AB68D6}" srcOrd="0" destOrd="0" presId="urn:microsoft.com/office/officeart/2016/7/layout/BasicProcessNew"/>
    <dgm:cxn modelId="{411AD0FA-006A-4E77-B3C5-668A299C87C8}" type="presParOf" srcId="{CFEFF2E1-705D-4131-9B0E-281671F2C59A}" destId="{A7927CF7-0D8C-4F8C-9CFC-62CFB95C6A67}" srcOrd="1" destOrd="0" presId="urn:microsoft.com/office/officeart/2016/7/layout/BasicProcessNew"/>
    <dgm:cxn modelId="{6E67E6D1-4DC9-4AFF-8557-90B4BC992739}" type="presParOf" srcId="{CFEFF2E1-705D-4131-9B0E-281671F2C59A}" destId="{DCC5C247-E48A-4A7C-8D49-79A28C2B3DE9}" srcOrd="2" destOrd="0" presId="urn:microsoft.com/office/officeart/2016/7/layout/BasicProcessNew"/>
    <dgm:cxn modelId="{B7FE14B8-03B1-4415-BC20-295A0878831F}" type="presParOf" srcId="{CFEFF2E1-705D-4131-9B0E-281671F2C59A}" destId="{1046464F-5379-43A3-AFC6-B537D9EAF7F2}" srcOrd="3" destOrd="0" presId="urn:microsoft.com/office/officeart/2016/7/layout/BasicProcessNew"/>
    <dgm:cxn modelId="{BD6CA13C-54E8-41D6-8D1E-D89BEFABA1BA}" type="presParOf" srcId="{CFEFF2E1-705D-4131-9B0E-281671F2C59A}" destId="{029F1C19-20B4-4F94-B03C-69974EE78240}" srcOrd="4" destOrd="0" presId="urn:microsoft.com/office/officeart/2016/7/layout/BasicProcessNew"/>
    <dgm:cxn modelId="{880B1B33-35B3-4D2A-A1D4-6E5E5F035D41}" type="presParOf" srcId="{CFEFF2E1-705D-4131-9B0E-281671F2C59A}" destId="{2F17FAFF-05CD-4761-932A-0821293109E6}" srcOrd="5" destOrd="0" presId="urn:microsoft.com/office/officeart/2016/7/layout/BasicProcessNew"/>
    <dgm:cxn modelId="{30116BC4-8E34-4AB1-B447-CC5ACF887C33}" type="presParOf" srcId="{CFEFF2E1-705D-4131-9B0E-281671F2C59A}" destId="{02D4DF08-B2A8-4AAC-B0E6-A4FB0EA56DE5}" srcOrd="6" destOrd="0" presId="urn:microsoft.com/office/officeart/2016/7/layout/BasicProcessNew"/>
    <dgm:cxn modelId="{38946E13-D9DA-4AA6-89CA-4182EAE5F3A8}" type="presParOf" srcId="{CFEFF2E1-705D-4131-9B0E-281671F2C59A}" destId="{55B7EB73-A412-4C1B-AB51-6EFFBA036BA2}" srcOrd="7" destOrd="0" presId="urn:microsoft.com/office/officeart/2016/7/layout/BasicProcessNew"/>
    <dgm:cxn modelId="{4841BA2D-AF83-44BC-957C-7C98F2CAFBA9}" type="presParOf" srcId="{CFEFF2E1-705D-4131-9B0E-281671F2C59A}" destId="{B254379B-4880-4AFE-A11D-B4C1E5C92E9A}" srcOrd="8" destOrd="0" presId="urn:microsoft.com/office/officeart/2016/7/layout/BasicProcessNew"/>
    <dgm:cxn modelId="{DB63EF5F-7801-4BB2-9DFF-D5A161B11366}" type="presParOf" srcId="{CFEFF2E1-705D-4131-9B0E-281671F2C59A}" destId="{7A6B511C-BE37-4353-A765-6F9B9400EC7B}" srcOrd="9" destOrd="0" presId="urn:microsoft.com/office/officeart/2016/7/layout/BasicProcessNew"/>
    <dgm:cxn modelId="{480A135D-BA93-4683-881A-8B61CCB38129}" type="presParOf" srcId="{CFEFF2E1-705D-4131-9B0E-281671F2C59A}" destId="{B09C8A80-96D5-4B16-BF87-360C90E41936}" srcOrd="10" destOrd="0" presId="urn:microsoft.com/office/officeart/2016/7/layout/BasicProcessNew"/>
    <dgm:cxn modelId="{555E0ECB-1243-4F93-B391-EF8D89CB80B5}" type="presParOf" srcId="{CFEFF2E1-705D-4131-9B0E-281671F2C59A}" destId="{8AA9E742-512C-4D99-B43E-BECA50FBEAF3}" srcOrd="11" destOrd="0" presId="urn:microsoft.com/office/officeart/2016/7/layout/BasicProcessNew"/>
    <dgm:cxn modelId="{49341D56-D0AD-4545-B193-134BE191A480}" type="presParOf" srcId="{CFEFF2E1-705D-4131-9B0E-281671F2C59A}" destId="{369861ED-BAC2-4878-8695-3CAEB535AAC3}" srcOrd="12" destOrd="0" presId="urn:microsoft.com/office/officeart/2016/7/layout/BasicProcessNew"/>
    <dgm:cxn modelId="{28FBD77D-5CB7-433A-96AF-4173F1471171}" type="presParOf" srcId="{CFEFF2E1-705D-4131-9B0E-281671F2C59A}" destId="{4040F354-A0AA-4D71-9FFC-E300494BED64}" srcOrd="13" destOrd="0" presId="urn:microsoft.com/office/officeart/2016/7/layout/BasicProcessNew"/>
    <dgm:cxn modelId="{F2B5E2A2-E6E1-41AF-BEAB-98CCB4D7319E}" type="presParOf" srcId="{CFEFF2E1-705D-4131-9B0E-281671F2C59A}" destId="{14E3493F-9C6A-4F55-A596-FAB4E23B6D23}" srcOrd="14" destOrd="0" presId="urn:microsoft.com/office/officeart/2016/7/layout/BasicProcessNew"/>
    <dgm:cxn modelId="{AEDAFCE9-736E-4F3E-9387-4473044624C5}" type="presParOf" srcId="{CFEFF2E1-705D-4131-9B0E-281671F2C59A}" destId="{5D2B085C-086B-48AA-9F44-D2506674BBD6}" srcOrd="15" destOrd="0" presId="urn:microsoft.com/office/officeart/2016/7/layout/BasicProcessNew"/>
    <dgm:cxn modelId="{C432BBAD-9B62-46A8-B1E5-EDA7CF5F9380}" type="presParOf" srcId="{CFEFF2E1-705D-4131-9B0E-281671F2C59A}" destId="{6AD8C1B8-9AE4-4BD3-B840-9B9B66265A0D}" srcOrd="16"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3870EB-C3E1-429D-BB52-D370B5BBEA3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1331B51-DBEF-43BF-8BC1-F23023F0F4B9}">
      <dgm:prSet/>
      <dgm:spPr/>
      <dgm:t>
        <a:bodyPr/>
        <a:lstStyle/>
        <a:p>
          <a:r>
            <a:rPr lang="en-US"/>
            <a:t>UW Big Event October 8</a:t>
          </a:r>
          <a:r>
            <a:rPr lang="en-US" baseline="30000"/>
            <a:t>th</a:t>
          </a:r>
          <a:r>
            <a:rPr lang="en-US"/>
            <a:t> morning</a:t>
          </a:r>
        </a:p>
      </dgm:t>
    </dgm:pt>
    <dgm:pt modelId="{AF317ACD-50B2-44E5-95BF-C676BAF4E08A}" type="parTrans" cxnId="{D3319EB1-C7FC-4B99-A995-FC702B9F6375}">
      <dgm:prSet/>
      <dgm:spPr/>
      <dgm:t>
        <a:bodyPr/>
        <a:lstStyle/>
        <a:p>
          <a:endParaRPr lang="en-US"/>
        </a:p>
      </dgm:t>
    </dgm:pt>
    <dgm:pt modelId="{7E3C1D17-8A13-41D0-8427-590D4FDC23F7}" type="sibTrans" cxnId="{D3319EB1-C7FC-4B99-A995-FC702B9F6375}">
      <dgm:prSet/>
      <dgm:spPr/>
      <dgm:t>
        <a:bodyPr/>
        <a:lstStyle/>
        <a:p>
          <a:endParaRPr lang="en-US"/>
        </a:p>
      </dgm:t>
    </dgm:pt>
    <dgm:pt modelId="{0941F2AA-E951-4F69-95F4-7889773C0D50}">
      <dgm:prSet/>
      <dgm:spPr/>
      <dgm:t>
        <a:bodyPr/>
        <a:lstStyle/>
        <a:p>
          <a:r>
            <a:rPr lang="en-US" dirty="0"/>
            <a:t>See Shelly if you like to do yard work, move snow, have repair &amp; maintenance</a:t>
          </a:r>
          <a:br>
            <a:rPr lang="en-US" dirty="0"/>
          </a:br>
          <a:r>
            <a:rPr lang="en-US" dirty="0"/>
            <a:t> skills</a:t>
          </a:r>
        </a:p>
      </dgm:t>
    </dgm:pt>
    <dgm:pt modelId="{7271A462-45FC-4CE8-8E46-B6E8B510562E}" type="parTrans" cxnId="{78BBBE25-F802-4ED7-9D62-8AB0FFDC04D9}">
      <dgm:prSet/>
      <dgm:spPr/>
      <dgm:t>
        <a:bodyPr/>
        <a:lstStyle/>
        <a:p>
          <a:endParaRPr lang="en-US"/>
        </a:p>
      </dgm:t>
    </dgm:pt>
    <dgm:pt modelId="{DB284EF5-8BCF-477D-BDF7-3D37E662159B}" type="sibTrans" cxnId="{78BBBE25-F802-4ED7-9D62-8AB0FFDC04D9}">
      <dgm:prSet/>
      <dgm:spPr/>
      <dgm:t>
        <a:bodyPr/>
        <a:lstStyle/>
        <a:p>
          <a:endParaRPr lang="en-US"/>
        </a:p>
      </dgm:t>
    </dgm:pt>
    <dgm:pt modelId="{3836424D-A912-4EF8-8851-A756FE31493F}" type="pres">
      <dgm:prSet presAssocID="{303870EB-C3E1-429D-BB52-D370B5BBEA33}" presName="linear" presStyleCnt="0">
        <dgm:presLayoutVars>
          <dgm:animLvl val="lvl"/>
          <dgm:resizeHandles val="exact"/>
        </dgm:presLayoutVars>
      </dgm:prSet>
      <dgm:spPr/>
    </dgm:pt>
    <dgm:pt modelId="{13DA40F0-7210-4368-9BF2-D2876AFBCEDA}" type="pres">
      <dgm:prSet presAssocID="{71331B51-DBEF-43BF-8BC1-F23023F0F4B9}" presName="parentText" presStyleLbl="node1" presStyleIdx="0" presStyleCnt="2">
        <dgm:presLayoutVars>
          <dgm:chMax val="0"/>
          <dgm:bulletEnabled val="1"/>
        </dgm:presLayoutVars>
      </dgm:prSet>
      <dgm:spPr/>
    </dgm:pt>
    <dgm:pt modelId="{B1C42F83-CDCD-4263-92B3-06F1586CF6FC}" type="pres">
      <dgm:prSet presAssocID="{7E3C1D17-8A13-41D0-8427-590D4FDC23F7}" presName="spacer" presStyleCnt="0"/>
      <dgm:spPr/>
    </dgm:pt>
    <dgm:pt modelId="{2F1C360D-6073-4C3A-927C-D939DBFB39B3}" type="pres">
      <dgm:prSet presAssocID="{0941F2AA-E951-4F69-95F4-7889773C0D50}" presName="parentText" presStyleLbl="node1" presStyleIdx="1" presStyleCnt="2">
        <dgm:presLayoutVars>
          <dgm:chMax val="0"/>
          <dgm:bulletEnabled val="1"/>
        </dgm:presLayoutVars>
      </dgm:prSet>
      <dgm:spPr/>
    </dgm:pt>
  </dgm:ptLst>
  <dgm:cxnLst>
    <dgm:cxn modelId="{01863204-4C6E-4D73-9A51-ADA7CAE7C476}" type="presOf" srcId="{71331B51-DBEF-43BF-8BC1-F23023F0F4B9}" destId="{13DA40F0-7210-4368-9BF2-D2876AFBCEDA}" srcOrd="0" destOrd="0" presId="urn:microsoft.com/office/officeart/2005/8/layout/vList2"/>
    <dgm:cxn modelId="{12C58A14-0884-447B-A77E-3CAAE179C716}" type="presOf" srcId="{303870EB-C3E1-429D-BB52-D370B5BBEA33}" destId="{3836424D-A912-4EF8-8851-A756FE31493F}" srcOrd="0" destOrd="0" presId="urn:microsoft.com/office/officeart/2005/8/layout/vList2"/>
    <dgm:cxn modelId="{78BBBE25-F802-4ED7-9D62-8AB0FFDC04D9}" srcId="{303870EB-C3E1-429D-BB52-D370B5BBEA33}" destId="{0941F2AA-E951-4F69-95F4-7889773C0D50}" srcOrd="1" destOrd="0" parTransId="{7271A462-45FC-4CE8-8E46-B6E8B510562E}" sibTransId="{DB284EF5-8BCF-477D-BDF7-3D37E662159B}"/>
    <dgm:cxn modelId="{D3319EB1-C7FC-4B99-A995-FC702B9F6375}" srcId="{303870EB-C3E1-429D-BB52-D370B5BBEA33}" destId="{71331B51-DBEF-43BF-8BC1-F23023F0F4B9}" srcOrd="0" destOrd="0" parTransId="{AF317ACD-50B2-44E5-95BF-C676BAF4E08A}" sibTransId="{7E3C1D17-8A13-41D0-8427-590D4FDC23F7}"/>
    <dgm:cxn modelId="{610B22D2-A8DD-4680-98DA-A9E6A96DB73D}" type="presOf" srcId="{0941F2AA-E951-4F69-95F4-7889773C0D50}" destId="{2F1C360D-6073-4C3A-927C-D939DBFB39B3}" srcOrd="0" destOrd="0" presId="urn:microsoft.com/office/officeart/2005/8/layout/vList2"/>
    <dgm:cxn modelId="{F3A4D022-756C-4878-8D7A-DFFAB16B734E}" type="presParOf" srcId="{3836424D-A912-4EF8-8851-A756FE31493F}" destId="{13DA40F0-7210-4368-9BF2-D2876AFBCEDA}" srcOrd="0" destOrd="0" presId="urn:microsoft.com/office/officeart/2005/8/layout/vList2"/>
    <dgm:cxn modelId="{C52A9FE4-3DCC-4D23-813F-9656888FCC2B}" type="presParOf" srcId="{3836424D-A912-4EF8-8851-A756FE31493F}" destId="{B1C42F83-CDCD-4263-92B3-06F1586CF6FC}" srcOrd="1" destOrd="0" presId="urn:microsoft.com/office/officeart/2005/8/layout/vList2"/>
    <dgm:cxn modelId="{E9423F05-3FEB-4221-B00F-262EA508BFAC}" type="presParOf" srcId="{3836424D-A912-4EF8-8851-A756FE31493F}" destId="{2F1C360D-6073-4C3A-927C-D939DBFB39B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834BC-9A98-4881-859C-FDA5A8FB8F49}">
      <dsp:nvSpPr>
        <dsp:cNvPr id="0" name=""/>
        <dsp:cNvSpPr/>
      </dsp:nvSpPr>
      <dsp:spPr>
        <a:xfrm>
          <a:off x="137805" y="2139"/>
          <a:ext cx="2118760" cy="12712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Formed in 1971 – group of parents seeing alternatives</a:t>
          </a:r>
        </a:p>
      </dsp:txBody>
      <dsp:txXfrm>
        <a:off x="137805" y="2139"/>
        <a:ext cx="2118760" cy="1271256"/>
      </dsp:txXfrm>
    </dsp:sp>
    <dsp:sp modelId="{DA24BB09-2412-47BC-880B-15A42B56ED6C}">
      <dsp:nvSpPr>
        <dsp:cNvPr id="0" name=""/>
        <dsp:cNvSpPr/>
      </dsp:nvSpPr>
      <dsp:spPr>
        <a:xfrm>
          <a:off x="2468441" y="2139"/>
          <a:ext cx="2118760" cy="12712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Used to be a primary school up to 3</a:t>
          </a:r>
          <a:r>
            <a:rPr lang="en-US" sz="2000" kern="1200" baseline="30000"/>
            <a:t>rd</a:t>
          </a:r>
          <a:r>
            <a:rPr lang="en-US" sz="2000" kern="1200"/>
            <a:t> grade</a:t>
          </a:r>
        </a:p>
      </dsp:txBody>
      <dsp:txXfrm>
        <a:off x="2468441" y="2139"/>
        <a:ext cx="2118760" cy="1271256"/>
      </dsp:txXfrm>
    </dsp:sp>
    <dsp:sp modelId="{7EFBA49D-DFD4-49FD-A7D4-022B6475A0CD}">
      <dsp:nvSpPr>
        <dsp:cNvPr id="0" name=""/>
        <dsp:cNvSpPr/>
      </dsp:nvSpPr>
      <dsp:spPr>
        <a:xfrm>
          <a:off x="4799078" y="2139"/>
          <a:ext cx="2118760" cy="12712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Serving preschool/prek 3-5 year olds</a:t>
          </a:r>
        </a:p>
      </dsp:txBody>
      <dsp:txXfrm>
        <a:off x="4799078" y="2139"/>
        <a:ext cx="2118760" cy="1271256"/>
      </dsp:txXfrm>
    </dsp:sp>
    <dsp:sp modelId="{B6578146-A167-4CCA-A932-A935216F4267}">
      <dsp:nvSpPr>
        <dsp:cNvPr id="0" name=""/>
        <dsp:cNvSpPr/>
      </dsp:nvSpPr>
      <dsp:spPr>
        <a:xfrm>
          <a:off x="137805" y="1485271"/>
          <a:ext cx="2118760" cy="12712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Board of Directors</a:t>
          </a:r>
        </a:p>
      </dsp:txBody>
      <dsp:txXfrm>
        <a:off x="137805" y="1485271"/>
        <a:ext cx="2118760" cy="1271256"/>
      </dsp:txXfrm>
    </dsp:sp>
    <dsp:sp modelId="{A6D79AD2-0B2E-4D91-806C-ED0361D167AF}">
      <dsp:nvSpPr>
        <dsp:cNvPr id="0" name=""/>
        <dsp:cNvSpPr/>
      </dsp:nvSpPr>
      <dsp:spPr>
        <a:xfrm>
          <a:off x="2468441" y="1485271"/>
          <a:ext cx="2118760" cy="12712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Parent involvement</a:t>
          </a:r>
        </a:p>
      </dsp:txBody>
      <dsp:txXfrm>
        <a:off x="2468441" y="1485271"/>
        <a:ext cx="2118760" cy="1271256"/>
      </dsp:txXfrm>
    </dsp:sp>
    <dsp:sp modelId="{5C5C5197-91E5-4B48-BF7B-26818B5F9CF9}">
      <dsp:nvSpPr>
        <dsp:cNvPr id="0" name=""/>
        <dsp:cNvSpPr/>
      </dsp:nvSpPr>
      <dsp:spPr>
        <a:xfrm>
          <a:off x="4799078" y="1485271"/>
          <a:ext cx="2118760" cy="12712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Unique and amazing place </a:t>
          </a:r>
        </a:p>
      </dsp:txBody>
      <dsp:txXfrm>
        <a:off x="4799078" y="1485271"/>
        <a:ext cx="2118760" cy="1271256"/>
      </dsp:txXfrm>
    </dsp:sp>
    <dsp:sp modelId="{808948D4-567A-4218-90BA-C47B1BE077C6}">
      <dsp:nvSpPr>
        <dsp:cNvPr id="0" name=""/>
        <dsp:cNvSpPr/>
      </dsp:nvSpPr>
      <dsp:spPr>
        <a:xfrm>
          <a:off x="2468441" y="2968404"/>
          <a:ext cx="2118760" cy="12712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You are part of </a:t>
          </a:r>
        </a:p>
        <a:p>
          <a:pPr marL="0" lvl="0" indent="0" algn="ctr" defTabSz="889000">
            <a:lnSpc>
              <a:spcPct val="90000"/>
            </a:lnSpc>
            <a:spcBef>
              <a:spcPct val="0"/>
            </a:spcBef>
            <a:spcAft>
              <a:spcPct val="35000"/>
            </a:spcAft>
            <a:buNone/>
          </a:pPr>
          <a:r>
            <a:rPr lang="en-US" sz="2000" kern="1200" dirty="0"/>
            <a:t>The Open School family!</a:t>
          </a:r>
        </a:p>
      </dsp:txBody>
      <dsp:txXfrm>
        <a:off x="2468441" y="2968404"/>
        <a:ext cx="2118760" cy="1271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A9567-9CF4-4FFE-8600-1253168A8C6D}">
      <dsp:nvSpPr>
        <dsp:cNvPr id="0" name=""/>
        <dsp:cNvSpPr/>
      </dsp:nvSpPr>
      <dsp:spPr>
        <a:xfrm>
          <a:off x="2280144" y="1185451"/>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1228553"/>
        <a:ext cx="26172" cy="5234"/>
      </dsp:txXfrm>
    </dsp:sp>
    <dsp:sp modelId="{FA07E40C-D376-436F-BBBF-D18B37354C67}">
      <dsp:nvSpPr>
        <dsp:cNvPr id="0" name=""/>
        <dsp:cNvSpPr/>
      </dsp:nvSpPr>
      <dsp:spPr>
        <a:xfrm>
          <a:off x="6045" y="548401"/>
          <a:ext cx="2275898" cy="13655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11200">
            <a:lnSpc>
              <a:spcPct val="90000"/>
            </a:lnSpc>
            <a:spcBef>
              <a:spcPct val="0"/>
            </a:spcBef>
            <a:spcAft>
              <a:spcPct val="35000"/>
            </a:spcAft>
            <a:buNone/>
          </a:pPr>
          <a:r>
            <a:rPr lang="en-US" sz="1600" kern="1200" dirty="0"/>
            <a:t>One-month notice to change schedules</a:t>
          </a:r>
        </a:p>
      </dsp:txBody>
      <dsp:txXfrm>
        <a:off x="6045" y="548401"/>
        <a:ext cx="2275898" cy="1365538"/>
      </dsp:txXfrm>
    </dsp:sp>
    <dsp:sp modelId="{0EDA16F0-C798-44D4-8B5F-5BAB322035EF}">
      <dsp:nvSpPr>
        <dsp:cNvPr id="0" name=""/>
        <dsp:cNvSpPr/>
      </dsp:nvSpPr>
      <dsp:spPr>
        <a:xfrm>
          <a:off x="5079499" y="1185451"/>
          <a:ext cx="492856" cy="91440"/>
        </a:xfrm>
        <a:custGeom>
          <a:avLst/>
          <a:gdLst/>
          <a:ahLst/>
          <a:cxnLst/>
          <a:rect l="0" t="0" r="0" b="0"/>
          <a:pathLst>
            <a:path>
              <a:moveTo>
                <a:pt x="0" y="45720"/>
              </a:moveTo>
              <a:lnTo>
                <a:pt x="492856"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1228553"/>
        <a:ext cx="26172" cy="5234"/>
      </dsp:txXfrm>
    </dsp:sp>
    <dsp:sp modelId="{6364CFCE-80B8-4A17-AB76-6B435C76387A}">
      <dsp:nvSpPr>
        <dsp:cNvPr id="0" name=""/>
        <dsp:cNvSpPr/>
      </dsp:nvSpPr>
      <dsp:spPr>
        <a:xfrm>
          <a:off x="2805400" y="548401"/>
          <a:ext cx="2275898" cy="136553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11200">
            <a:lnSpc>
              <a:spcPct val="90000"/>
            </a:lnSpc>
            <a:spcBef>
              <a:spcPct val="0"/>
            </a:spcBef>
            <a:spcAft>
              <a:spcPct val="35000"/>
            </a:spcAft>
            <a:buNone/>
          </a:pPr>
          <a:r>
            <a:rPr lang="en-US" sz="1600" kern="1200" dirty="0"/>
            <a:t>Add on sessions – may or may not be available – see Shelly to check class ratios</a:t>
          </a:r>
        </a:p>
      </dsp:txBody>
      <dsp:txXfrm>
        <a:off x="2805400" y="548401"/>
        <a:ext cx="2275898" cy="1365538"/>
      </dsp:txXfrm>
    </dsp:sp>
    <dsp:sp modelId="{7CA618E4-DFBC-4645-B62A-255518A62497}">
      <dsp:nvSpPr>
        <dsp:cNvPr id="0" name=""/>
        <dsp:cNvSpPr/>
      </dsp:nvSpPr>
      <dsp:spPr>
        <a:xfrm>
          <a:off x="1143995" y="1912140"/>
          <a:ext cx="5598709" cy="492856"/>
        </a:xfrm>
        <a:custGeom>
          <a:avLst/>
          <a:gdLst/>
          <a:ahLst/>
          <a:cxnLst/>
          <a:rect l="0" t="0" r="0" b="0"/>
          <a:pathLst>
            <a:path>
              <a:moveTo>
                <a:pt x="5598709" y="0"/>
              </a:moveTo>
              <a:lnTo>
                <a:pt x="5598709" y="263528"/>
              </a:lnTo>
              <a:lnTo>
                <a:pt x="0" y="263528"/>
              </a:lnTo>
              <a:lnTo>
                <a:pt x="0" y="492856"/>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2155951"/>
        <a:ext cx="281156" cy="5234"/>
      </dsp:txXfrm>
    </dsp:sp>
    <dsp:sp modelId="{0CE19C9F-BDAE-4E0E-A29B-BD773C9E9687}">
      <dsp:nvSpPr>
        <dsp:cNvPr id="0" name=""/>
        <dsp:cNvSpPr/>
      </dsp:nvSpPr>
      <dsp:spPr>
        <a:xfrm>
          <a:off x="5604755" y="548401"/>
          <a:ext cx="2275898" cy="136553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11200">
            <a:lnSpc>
              <a:spcPct val="90000"/>
            </a:lnSpc>
            <a:spcBef>
              <a:spcPct val="0"/>
            </a:spcBef>
            <a:spcAft>
              <a:spcPct val="35000"/>
            </a:spcAft>
            <a:buNone/>
          </a:pPr>
          <a:r>
            <a:rPr lang="en-US" sz="1600" kern="1200" dirty="0"/>
            <a:t>We have a little bit of flexibility in schedules.  See Shelly if you need to add a session on random days.</a:t>
          </a:r>
        </a:p>
      </dsp:txBody>
      <dsp:txXfrm>
        <a:off x="5604755" y="548401"/>
        <a:ext cx="2275898" cy="1365538"/>
      </dsp:txXfrm>
    </dsp:sp>
    <dsp:sp modelId="{9BD0D3CF-EBBE-4997-8245-4CD471986853}">
      <dsp:nvSpPr>
        <dsp:cNvPr id="0" name=""/>
        <dsp:cNvSpPr/>
      </dsp:nvSpPr>
      <dsp:spPr>
        <a:xfrm>
          <a:off x="2280144" y="3074446"/>
          <a:ext cx="492856" cy="91440"/>
        </a:xfrm>
        <a:custGeom>
          <a:avLst/>
          <a:gdLst/>
          <a:ahLst/>
          <a:cxnLst/>
          <a:rect l="0" t="0" r="0" b="0"/>
          <a:pathLst>
            <a:path>
              <a:moveTo>
                <a:pt x="0" y="45720"/>
              </a:moveTo>
              <a:lnTo>
                <a:pt x="492856"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3117549"/>
        <a:ext cx="26172" cy="5234"/>
      </dsp:txXfrm>
    </dsp:sp>
    <dsp:sp modelId="{1FA0FFCF-24BB-4AC9-B9FF-A2A6B9B4B515}">
      <dsp:nvSpPr>
        <dsp:cNvPr id="0" name=""/>
        <dsp:cNvSpPr/>
      </dsp:nvSpPr>
      <dsp:spPr>
        <a:xfrm>
          <a:off x="6045" y="2437397"/>
          <a:ext cx="2275898" cy="136553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11200">
            <a:lnSpc>
              <a:spcPct val="90000"/>
            </a:lnSpc>
            <a:spcBef>
              <a:spcPct val="0"/>
            </a:spcBef>
            <a:spcAft>
              <a:spcPct val="35000"/>
            </a:spcAft>
            <a:buNone/>
          </a:pPr>
          <a:r>
            <a:rPr lang="en-US" sz="1600" kern="1200" dirty="0"/>
            <a:t>Pay for added extra sessions the following month</a:t>
          </a:r>
        </a:p>
      </dsp:txBody>
      <dsp:txXfrm>
        <a:off x="6045" y="2437397"/>
        <a:ext cx="2275898" cy="1365538"/>
      </dsp:txXfrm>
    </dsp:sp>
    <dsp:sp modelId="{11A1995D-F947-4712-A6C4-812BA662B55D}">
      <dsp:nvSpPr>
        <dsp:cNvPr id="0" name=""/>
        <dsp:cNvSpPr/>
      </dsp:nvSpPr>
      <dsp:spPr>
        <a:xfrm>
          <a:off x="5079499" y="3074446"/>
          <a:ext cx="492856" cy="91440"/>
        </a:xfrm>
        <a:custGeom>
          <a:avLst/>
          <a:gdLst/>
          <a:ahLst/>
          <a:cxnLst/>
          <a:rect l="0" t="0" r="0" b="0"/>
          <a:pathLst>
            <a:path>
              <a:moveTo>
                <a:pt x="0" y="45720"/>
              </a:moveTo>
              <a:lnTo>
                <a:pt x="492856"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3117549"/>
        <a:ext cx="26172" cy="5234"/>
      </dsp:txXfrm>
    </dsp:sp>
    <dsp:sp modelId="{1A556E8F-374F-43E7-AAD5-35ECC0ABD0E5}">
      <dsp:nvSpPr>
        <dsp:cNvPr id="0" name=""/>
        <dsp:cNvSpPr/>
      </dsp:nvSpPr>
      <dsp:spPr>
        <a:xfrm>
          <a:off x="2805400" y="2437397"/>
          <a:ext cx="2275898" cy="136553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11200">
            <a:lnSpc>
              <a:spcPct val="90000"/>
            </a:lnSpc>
            <a:spcBef>
              <a:spcPct val="0"/>
            </a:spcBef>
            <a:spcAft>
              <a:spcPct val="35000"/>
            </a:spcAft>
            <a:buNone/>
          </a:pPr>
          <a:r>
            <a:rPr lang="en-US" sz="1600" kern="1200" dirty="0"/>
            <a:t>If you have a schedule change right now, see Shelly  </a:t>
          </a:r>
        </a:p>
      </dsp:txBody>
      <dsp:txXfrm>
        <a:off x="2805400" y="2437397"/>
        <a:ext cx="2275898" cy="1365538"/>
      </dsp:txXfrm>
    </dsp:sp>
    <dsp:sp modelId="{77CEA814-B951-408B-BF90-A41A702174CC}">
      <dsp:nvSpPr>
        <dsp:cNvPr id="0" name=""/>
        <dsp:cNvSpPr/>
      </dsp:nvSpPr>
      <dsp:spPr>
        <a:xfrm>
          <a:off x="5604755" y="2437397"/>
          <a:ext cx="2275898" cy="136553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11200">
            <a:lnSpc>
              <a:spcPct val="90000"/>
            </a:lnSpc>
            <a:spcBef>
              <a:spcPct val="0"/>
            </a:spcBef>
            <a:spcAft>
              <a:spcPct val="35000"/>
            </a:spcAft>
            <a:buNone/>
          </a:pPr>
          <a:r>
            <a:rPr lang="en-US" sz="1600" kern="1200" dirty="0"/>
            <a:t>Enrichment – let you know when added</a:t>
          </a:r>
        </a:p>
      </dsp:txBody>
      <dsp:txXfrm>
        <a:off x="5604755" y="2437397"/>
        <a:ext cx="2275898" cy="1365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C406E-0064-4F13-8BBF-08823D1863CF}">
      <dsp:nvSpPr>
        <dsp:cNvPr id="0" name=""/>
        <dsp:cNvSpPr/>
      </dsp:nvSpPr>
      <dsp:spPr>
        <a:xfrm>
          <a:off x="988303" y="0"/>
          <a:ext cx="3953215" cy="112435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703" tIns="285586" rIns="76703" bIns="285586"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Pay by check – black box in office by bulletin board</a:t>
          </a:r>
        </a:p>
      </dsp:txBody>
      <dsp:txXfrm>
        <a:off x="988303" y="0"/>
        <a:ext cx="3953215" cy="1124354"/>
      </dsp:txXfrm>
    </dsp:sp>
    <dsp:sp modelId="{F52AF084-D269-41EA-AD75-B753FC04DE69}">
      <dsp:nvSpPr>
        <dsp:cNvPr id="0" name=""/>
        <dsp:cNvSpPr/>
      </dsp:nvSpPr>
      <dsp:spPr>
        <a:xfrm>
          <a:off x="0" y="2562"/>
          <a:ext cx="988303" cy="1124354"/>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98" tIns="111061" rIns="52298" bIns="111061" numCol="1" spcCol="1270" anchor="ctr" anchorCtr="0">
          <a:noAutofit/>
        </a:bodyPr>
        <a:lstStyle/>
        <a:p>
          <a:pPr marL="0" lvl="0" indent="0" algn="ctr" defTabSz="622300">
            <a:lnSpc>
              <a:spcPct val="90000"/>
            </a:lnSpc>
            <a:spcBef>
              <a:spcPct val="0"/>
            </a:spcBef>
            <a:spcAft>
              <a:spcPct val="35000"/>
            </a:spcAft>
            <a:buNone/>
          </a:pPr>
          <a:r>
            <a:rPr lang="en-US" sz="1400" kern="1200" dirty="0"/>
            <a:t>Check</a:t>
          </a:r>
        </a:p>
      </dsp:txBody>
      <dsp:txXfrm>
        <a:off x="0" y="2562"/>
        <a:ext cx="988303" cy="1124354"/>
      </dsp:txXfrm>
    </dsp:sp>
    <dsp:sp modelId="{A88AD8FE-B94C-4CFD-BDEF-07CE15F30D48}">
      <dsp:nvSpPr>
        <dsp:cNvPr id="0" name=""/>
        <dsp:cNvSpPr/>
      </dsp:nvSpPr>
      <dsp:spPr>
        <a:xfrm>
          <a:off x="988303" y="1194378"/>
          <a:ext cx="3953215" cy="1124354"/>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703" tIns="285586" rIns="76703" bIns="285586"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Pay with cash </a:t>
          </a:r>
        </a:p>
        <a:p>
          <a:pPr marL="0" lvl="0" indent="0" algn="l" defTabSz="488950">
            <a:lnSpc>
              <a:spcPct val="90000"/>
            </a:lnSpc>
            <a:spcBef>
              <a:spcPct val="0"/>
            </a:spcBef>
            <a:spcAft>
              <a:spcPct val="35000"/>
            </a:spcAft>
            <a:buNone/>
          </a:pPr>
          <a:r>
            <a:rPr lang="en-US" sz="1100" kern="1200" dirty="0">
              <a:solidFill>
                <a:schemeClr val="bg1"/>
              </a:solidFill>
            </a:rPr>
            <a:t>Cash – see Shelly or staff for receipt</a:t>
          </a:r>
        </a:p>
      </dsp:txBody>
      <dsp:txXfrm>
        <a:off x="988303" y="1194378"/>
        <a:ext cx="3953215" cy="1124354"/>
      </dsp:txXfrm>
    </dsp:sp>
    <dsp:sp modelId="{FEB094FB-E7C2-4C95-9602-E30FEDA58E08}">
      <dsp:nvSpPr>
        <dsp:cNvPr id="0" name=""/>
        <dsp:cNvSpPr/>
      </dsp:nvSpPr>
      <dsp:spPr>
        <a:xfrm>
          <a:off x="0" y="1194378"/>
          <a:ext cx="988303" cy="1124354"/>
        </a:xfrm>
        <a:prstGeom prst="rect">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98" tIns="111061" rIns="52298" bIns="111061" numCol="1" spcCol="1270" anchor="ctr" anchorCtr="0">
          <a:noAutofit/>
        </a:bodyPr>
        <a:lstStyle/>
        <a:p>
          <a:pPr marL="0" lvl="0" indent="0" algn="ctr" defTabSz="622300">
            <a:lnSpc>
              <a:spcPct val="90000"/>
            </a:lnSpc>
            <a:spcBef>
              <a:spcPct val="0"/>
            </a:spcBef>
            <a:spcAft>
              <a:spcPct val="35000"/>
            </a:spcAft>
            <a:buNone/>
          </a:pPr>
          <a:r>
            <a:rPr lang="en-US" sz="1400" kern="1200" dirty="0"/>
            <a:t>Cash</a:t>
          </a:r>
        </a:p>
      </dsp:txBody>
      <dsp:txXfrm>
        <a:off x="0" y="1194378"/>
        <a:ext cx="988303" cy="1124354"/>
      </dsp:txXfrm>
    </dsp:sp>
    <dsp:sp modelId="{B93FD144-529B-4E70-8C72-C5CC4E08D7F7}">
      <dsp:nvSpPr>
        <dsp:cNvPr id="0" name=""/>
        <dsp:cNvSpPr/>
      </dsp:nvSpPr>
      <dsp:spPr>
        <a:xfrm>
          <a:off x="988303" y="2399540"/>
          <a:ext cx="3953215" cy="1124354"/>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703" tIns="285586" rIns="76703" bIns="285586"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Pay by auto-draft - $1/month, out on 5th</a:t>
          </a:r>
        </a:p>
        <a:p>
          <a:pPr marL="57150" lvl="1" indent="-57150" algn="l" defTabSz="488950">
            <a:lnSpc>
              <a:spcPct val="90000"/>
            </a:lnSpc>
            <a:spcBef>
              <a:spcPct val="0"/>
            </a:spcBef>
            <a:spcAft>
              <a:spcPct val="15000"/>
            </a:spcAft>
            <a:buChar char="•"/>
          </a:pPr>
          <a:r>
            <a:rPr lang="en-US" sz="1100" kern="1200" dirty="0">
              <a:solidFill>
                <a:schemeClr val="bg1"/>
              </a:solidFill>
            </a:rPr>
            <a:t>Forms were emailed, also available in office</a:t>
          </a:r>
        </a:p>
        <a:p>
          <a:pPr marL="57150" lvl="1" indent="-57150" algn="l" defTabSz="488950">
            <a:lnSpc>
              <a:spcPct val="90000"/>
            </a:lnSpc>
            <a:spcBef>
              <a:spcPct val="0"/>
            </a:spcBef>
            <a:spcAft>
              <a:spcPct val="15000"/>
            </a:spcAft>
            <a:buChar char="•"/>
          </a:pPr>
          <a:r>
            <a:rPr lang="en-US" sz="1100" kern="1200" dirty="0">
              <a:solidFill>
                <a:schemeClr val="bg1"/>
              </a:solidFill>
            </a:rPr>
            <a:t>Last year auto draft still active – unless you change or stop it</a:t>
          </a:r>
        </a:p>
        <a:p>
          <a:pPr marL="57150" lvl="1" indent="-57150" algn="l" defTabSz="488950">
            <a:lnSpc>
              <a:spcPct val="90000"/>
            </a:lnSpc>
            <a:spcBef>
              <a:spcPct val="0"/>
            </a:spcBef>
            <a:spcAft>
              <a:spcPct val="15000"/>
            </a:spcAft>
            <a:buChar char="•"/>
          </a:pPr>
          <a:r>
            <a:rPr lang="en-US" sz="1100" kern="1200" dirty="0">
              <a:solidFill>
                <a:schemeClr val="bg1"/>
              </a:solidFill>
            </a:rPr>
            <a:t>You will still get a statement to review prior to the 5th</a:t>
          </a:r>
        </a:p>
      </dsp:txBody>
      <dsp:txXfrm>
        <a:off x="988303" y="2399540"/>
        <a:ext cx="3953215" cy="1124354"/>
      </dsp:txXfrm>
    </dsp:sp>
    <dsp:sp modelId="{2BE4D963-FA5C-4CD1-A39D-5A518E5179CF}">
      <dsp:nvSpPr>
        <dsp:cNvPr id="0" name=""/>
        <dsp:cNvSpPr/>
      </dsp:nvSpPr>
      <dsp:spPr>
        <a:xfrm>
          <a:off x="0" y="2386194"/>
          <a:ext cx="988303" cy="1124354"/>
        </a:xfrm>
        <a:prstGeom prst="rect">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98" tIns="111061" rIns="52298" bIns="111061" numCol="1" spcCol="1270" anchor="ctr" anchorCtr="0">
          <a:noAutofit/>
        </a:bodyPr>
        <a:lstStyle/>
        <a:p>
          <a:pPr marL="0" lvl="0" indent="0" algn="ctr" defTabSz="622300">
            <a:lnSpc>
              <a:spcPct val="90000"/>
            </a:lnSpc>
            <a:spcBef>
              <a:spcPct val="0"/>
            </a:spcBef>
            <a:spcAft>
              <a:spcPct val="35000"/>
            </a:spcAft>
            <a:buNone/>
          </a:pPr>
          <a:r>
            <a:rPr lang="en-US" sz="1400" kern="1200" dirty="0"/>
            <a:t>Auto Draft</a:t>
          </a:r>
        </a:p>
      </dsp:txBody>
      <dsp:txXfrm>
        <a:off x="0" y="2386194"/>
        <a:ext cx="988303" cy="1124354"/>
      </dsp:txXfrm>
    </dsp:sp>
    <dsp:sp modelId="{8A512475-BF45-408A-9A6B-1152A60F5EDC}">
      <dsp:nvSpPr>
        <dsp:cNvPr id="0" name=""/>
        <dsp:cNvSpPr/>
      </dsp:nvSpPr>
      <dsp:spPr>
        <a:xfrm>
          <a:off x="988303" y="3578010"/>
          <a:ext cx="3953215" cy="1124354"/>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703" tIns="285586" rIns="76703" bIns="285586"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Online credit card – 2.75% transaction fee applied at end of month</a:t>
          </a:r>
        </a:p>
        <a:p>
          <a:pPr marL="0" lvl="0" indent="0" algn="l" defTabSz="488950">
            <a:lnSpc>
              <a:spcPct val="90000"/>
            </a:lnSpc>
            <a:spcBef>
              <a:spcPct val="0"/>
            </a:spcBef>
            <a:spcAft>
              <a:spcPct val="35000"/>
            </a:spcAft>
            <a:buNone/>
          </a:pPr>
          <a:r>
            <a:rPr lang="en-US" sz="1100" kern="1200" dirty="0">
              <a:solidFill>
                <a:schemeClr val="bg1"/>
              </a:solidFill>
            </a:rPr>
            <a:t>Pay in office with credit card, 2.75% fee card swipe</a:t>
          </a:r>
        </a:p>
      </dsp:txBody>
      <dsp:txXfrm>
        <a:off x="988303" y="3578010"/>
        <a:ext cx="3953215" cy="1124354"/>
      </dsp:txXfrm>
    </dsp:sp>
    <dsp:sp modelId="{4680D205-DA58-45B8-A063-C63FC158BCE0}">
      <dsp:nvSpPr>
        <dsp:cNvPr id="0" name=""/>
        <dsp:cNvSpPr/>
      </dsp:nvSpPr>
      <dsp:spPr>
        <a:xfrm>
          <a:off x="0" y="3578010"/>
          <a:ext cx="988303" cy="1124354"/>
        </a:xfrm>
        <a:prstGeom prst="rect">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98" tIns="111061" rIns="52298" bIns="111061" numCol="1" spcCol="1270" anchor="ctr" anchorCtr="0">
          <a:noAutofit/>
        </a:bodyPr>
        <a:lstStyle/>
        <a:p>
          <a:pPr marL="0" lvl="0" indent="0" algn="ctr" defTabSz="622300">
            <a:lnSpc>
              <a:spcPct val="90000"/>
            </a:lnSpc>
            <a:spcBef>
              <a:spcPct val="0"/>
            </a:spcBef>
            <a:spcAft>
              <a:spcPct val="35000"/>
            </a:spcAft>
            <a:buNone/>
          </a:pPr>
          <a:r>
            <a:rPr lang="en-US" sz="1400" kern="1200"/>
            <a:t>Credit</a:t>
          </a:r>
        </a:p>
      </dsp:txBody>
      <dsp:txXfrm>
        <a:off x="0" y="3578010"/>
        <a:ext cx="988303" cy="1124354"/>
      </dsp:txXfrm>
    </dsp:sp>
    <dsp:sp modelId="{1539B72B-D90F-4B31-90AA-1890FE36596E}">
      <dsp:nvSpPr>
        <dsp:cNvPr id="0" name=""/>
        <dsp:cNvSpPr/>
      </dsp:nvSpPr>
      <dsp:spPr>
        <a:xfrm>
          <a:off x="988303" y="4772388"/>
          <a:ext cx="3953215" cy="1124354"/>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703" tIns="285586" rIns="76703" bIns="285586" numCol="1" spcCol="1270" anchor="ctr" anchorCtr="0">
          <a:noAutofit/>
        </a:bodyPr>
        <a:lstStyle/>
        <a:p>
          <a:pPr marL="0" lvl="0" indent="0" algn="l" defTabSz="488950">
            <a:lnSpc>
              <a:spcPct val="90000"/>
            </a:lnSpc>
            <a:spcBef>
              <a:spcPct val="0"/>
            </a:spcBef>
            <a:spcAft>
              <a:spcPct val="35000"/>
            </a:spcAft>
            <a:buNone/>
          </a:pPr>
          <a:r>
            <a:rPr lang="en-US" sz="1100" kern="1200" dirty="0">
              <a:solidFill>
                <a:srgbClr val="000000"/>
              </a:solidFill>
            </a:rPr>
            <a:t>Discount of 2.5% if prepay by the semester</a:t>
          </a:r>
        </a:p>
        <a:p>
          <a:pPr marL="0" lvl="0" indent="0" algn="l" defTabSz="488950">
            <a:lnSpc>
              <a:spcPct val="90000"/>
            </a:lnSpc>
            <a:spcBef>
              <a:spcPct val="0"/>
            </a:spcBef>
            <a:spcAft>
              <a:spcPct val="35000"/>
            </a:spcAft>
            <a:buNone/>
          </a:pPr>
          <a:r>
            <a:rPr lang="en-US" sz="1100" kern="1200" dirty="0">
              <a:solidFill>
                <a:srgbClr val="000000"/>
              </a:solidFill>
            </a:rPr>
            <a:t>Let Director know to bill that way (4 months first, 5 months second semester)</a:t>
          </a:r>
        </a:p>
        <a:p>
          <a:pPr marL="0" lvl="0" indent="0" algn="l" defTabSz="488950">
            <a:lnSpc>
              <a:spcPct val="90000"/>
            </a:lnSpc>
            <a:spcBef>
              <a:spcPct val="0"/>
            </a:spcBef>
            <a:spcAft>
              <a:spcPct val="35000"/>
            </a:spcAft>
            <a:buNone/>
          </a:pPr>
          <a:r>
            <a:rPr lang="en-US" sz="1100" kern="1200" dirty="0">
              <a:solidFill>
                <a:srgbClr val="000000"/>
              </a:solidFill>
            </a:rPr>
            <a:t>Must be paid by September 10 and January 10 for discount</a:t>
          </a:r>
        </a:p>
      </dsp:txBody>
      <dsp:txXfrm>
        <a:off x="988303" y="4772388"/>
        <a:ext cx="3953215" cy="1124354"/>
      </dsp:txXfrm>
    </dsp:sp>
    <dsp:sp modelId="{4EBEAF6A-E773-4C7E-8271-16BF4828D535}">
      <dsp:nvSpPr>
        <dsp:cNvPr id="0" name=""/>
        <dsp:cNvSpPr/>
      </dsp:nvSpPr>
      <dsp:spPr>
        <a:xfrm>
          <a:off x="0" y="4769825"/>
          <a:ext cx="988303" cy="1124354"/>
        </a:xfrm>
        <a:prstGeom prst="re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98" tIns="111061" rIns="52298" bIns="111061" numCol="1" spcCol="1270" anchor="ctr" anchorCtr="0">
          <a:noAutofit/>
        </a:bodyPr>
        <a:lstStyle/>
        <a:p>
          <a:pPr marL="0" lvl="0" indent="0" algn="ctr" defTabSz="622300">
            <a:lnSpc>
              <a:spcPct val="90000"/>
            </a:lnSpc>
            <a:spcBef>
              <a:spcPct val="0"/>
            </a:spcBef>
            <a:spcAft>
              <a:spcPct val="35000"/>
            </a:spcAft>
            <a:buNone/>
          </a:pPr>
          <a:r>
            <a:rPr lang="en-US" sz="1400" kern="1200" dirty="0"/>
            <a:t>Prepay</a:t>
          </a:r>
        </a:p>
      </dsp:txBody>
      <dsp:txXfrm>
        <a:off x="0" y="4769825"/>
        <a:ext cx="988303" cy="1124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12A0C-4169-4FCD-AAB9-830BF65F029B}">
      <dsp:nvSpPr>
        <dsp:cNvPr id="0" name=""/>
        <dsp:cNvSpPr/>
      </dsp:nvSpPr>
      <dsp:spPr>
        <a:xfrm>
          <a:off x="0" y="31527"/>
          <a:ext cx="8178799" cy="68582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Music – looking for teacher</a:t>
          </a:r>
        </a:p>
      </dsp:txBody>
      <dsp:txXfrm>
        <a:off x="33479" y="65006"/>
        <a:ext cx="8111841" cy="618863"/>
      </dsp:txXfrm>
    </dsp:sp>
    <dsp:sp modelId="{E8383969-7173-4CF4-A1C0-93FC7E0C5E86}">
      <dsp:nvSpPr>
        <dsp:cNvPr id="0" name=""/>
        <dsp:cNvSpPr/>
      </dsp:nvSpPr>
      <dsp:spPr>
        <a:xfrm>
          <a:off x="0" y="760548"/>
          <a:ext cx="8178799" cy="68582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Fitness: Soccer, PE with UW</a:t>
          </a:r>
        </a:p>
      </dsp:txBody>
      <dsp:txXfrm>
        <a:off x="33479" y="794027"/>
        <a:ext cx="8111841" cy="618863"/>
      </dsp:txXfrm>
    </dsp:sp>
    <dsp:sp modelId="{154EE889-55E6-43F6-84AC-B746873D8D0C}">
      <dsp:nvSpPr>
        <dsp:cNvPr id="0" name=""/>
        <dsp:cNvSpPr/>
      </dsp:nvSpPr>
      <dsp:spPr>
        <a:xfrm>
          <a:off x="0" y="1489569"/>
          <a:ext cx="8178799" cy="68582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Spanish</a:t>
          </a:r>
        </a:p>
      </dsp:txBody>
      <dsp:txXfrm>
        <a:off x="33479" y="1523048"/>
        <a:ext cx="8111841" cy="618863"/>
      </dsp:txXfrm>
    </dsp:sp>
    <dsp:sp modelId="{D4E8F23B-5C54-42EC-AA8D-5DB5DE436D29}">
      <dsp:nvSpPr>
        <dsp:cNvPr id="0" name=""/>
        <dsp:cNvSpPr/>
      </dsp:nvSpPr>
      <dsp:spPr>
        <a:xfrm>
          <a:off x="0" y="2218591"/>
          <a:ext cx="8178799" cy="68582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On Site – art, cooking, science</a:t>
          </a:r>
        </a:p>
      </dsp:txBody>
      <dsp:txXfrm>
        <a:off x="33479" y="2252070"/>
        <a:ext cx="8111841" cy="618863"/>
      </dsp:txXfrm>
    </dsp:sp>
    <dsp:sp modelId="{92AB4164-7093-4AB5-92D8-14A06B1D39B1}">
      <dsp:nvSpPr>
        <dsp:cNvPr id="0" name=""/>
        <dsp:cNvSpPr/>
      </dsp:nvSpPr>
      <dsp:spPr>
        <a:xfrm>
          <a:off x="0" y="2947612"/>
          <a:ext cx="8178799" cy="68582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Library, UW art museum, field trips</a:t>
          </a:r>
        </a:p>
      </dsp:txBody>
      <dsp:txXfrm>
        <a:off x="33479" y="2981091"/>
        <a:ext cx="8111841" cy="618863"/>
      </dsp:txXfrm>
    </dsp:sp>
    <dsp:sp modelId="{380CD352-DAAD-4D7F-BF5C-DB6085B361D5}">
      <dsp:nvSpPr>
        <dsp:cNvPr id="0" name=""/>
        <dsp:cNvSpPr/>
      </dsp:nvSpPr>
      <dsp:spPr>
        <a:xfrm>
          <a:off x="0" y="3676633"/>
          <a:ext cx="8178799" cy="68582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Other enrichment will be added as we are able - working on swimming</a:t>
          </a:r>
        </a:p>
        <a:p>
          <a:pPr marL="0" lvl="0" indent="0" algn="l" defTabSz="666750">
            <a:lnSpc>
              <a:spcPct val="90000"/>
            </a:lnSpc>
            <a:spcBef>
              <a:spcPct val="0"/>
            </a:spcBef>
            <a:spcAft>
              <a:spcPct val="35000"/>
            </a:spcAft>
            <a:buNone/>
          </a:pPr>
          <a:r>
            <a:rPr lang="en-US" sz="1500" kern="1200" dirty="0"/>
            <a:t>Enrichment add-ons available first to fulltime students, then limited spots for part-time students</a:t>
          </a:r>
        </a:p>
      </dsp:txBody>
      <dsp:txXfrm>
        <a:off x="33479" y="3710112"/>
        <a:ext cx="8111841" cy="618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5BFF2-7B31-4F6B-86B3-4D9D52F16EE1}">
      <dsp:nvSpPr>
        <dsp:cNvPr id="0" name=""/>
        <dsp:cNvSpPr/>
      </dsp:nvSpPr>
      <dsp:spPr>
        <a:xfrm>
          <a:off x="0" y="437809"/>
          <a:ext cx="2673629" cy="1604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Drop off – drop off on playground or in classroom if still inside</a:t>
          </a:r>
        </a:p>
      </dsp:txBody>
      <dsp:txXfrm>
        <a:off x="0" y="437809"/>
        <a:ext cx="2673629" cy="1604177"/>
      </dsp:txXfrm>
    </dsp:sp>
    <dsp:sp modelId="{60CDDC24-0CB0-4229-BDE5-F4B486CE7320}">
      <dsp:nvSpPr>
        <dsp:cNvPr id="0" name=""/>
        <dsp:cNvSpPr/>
      </dsp:nvSpPr>
      <dsp:spPr>
        <a:xfrm>
          <a:off x="2940992" y="437809"/>
          <a:ext cx="2673629" cy="160417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Check in/out on phone with ProCare App</a:t>
          </a:r>
        </a:p>
      </dsp:txBody>
      <dsp:txXfrm>
        <a:off x="2940992" y="437809"/>
        <a:ext cx="2673629" cy="1604177"/>
      </dsp:txXfrm>
    </dsp:sp>
    <dsp:sp modelId="{38095591-027B-4771-85D9-F9854572AA56}">
      <dsp:nvSpPr>
        <dsp:cNvPr id="0" name=""/>
        <dsp:cNvSpPr/>
      </dsp:nvSpPr>
      <dsp:spPr>
        <a:xfrm>
          <a:off x="5881985" y="437809"/>
          <a:ext cx="2673629" cy="160417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Picking up – on playground or in classrooms</a:t>
          </a:r>
        </a:p>
      </dsp:txBody>
      <dsp:txXfrm>
        <a:off x="5881985" y="437809"/>
        <a:ext cx="2673629" cy="1604177"/>
      </dsp:txXfrm>
    </dsp:sp>
    <dsp:sp modelId="{FDBC8354-A4FD-4103-A47B-35B913D22364}">
      <dsp:nvSpPr>
        <dsp:cNvPr id="0" name=""/>
        <dsp:cNvSpPr/>
      </dsp:nvSpPr>
      <dsp:spPr>
        <a:xfrm>
          <a:off x="1470496" y="2309350"/>
          <a:ext cx="2673629" cy="160417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Before/After school – in Miss Laura’s classroom</a:t>
          </a:r>
        </a:p>
      </dsp:txBody>
      <dsp:txXfrm>
        <a:off x="1470496" y="2309350"/>
        <a:ext cx="2673629" cy="1604177"/>
      </dsp:txXfrm>
    </dsp:sp>
    <dsp:sp modelId="{BB36E399-9DEA-4964-B639-7943F485E1F5}">
      <dsp:nvSpPr>
        <dsp:cNvPr id="0" name=""/>
        <dsp:cNvSpPr/>
      </dsp:nvSpPr>
      <dsp:spPr>
        <a:xfrm>
          <a:off x="4411488" y="2309350"/>
          <a:ext cx="2673629" cy="160417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Lunches/snacks – may eat outdoors or indoors</a:t>
          </a:r>
        </a:p>
      </dsp:txBody>
      <dsp:txXfrm>
        <a:off x="4411488" y="2309350"/>
        <a:ext cx="2673629" cy="1604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9551B-BCC5-4FF1-9B99-28BDEAA6BDFD}">
      <dsp:nvSpPr>
        <dsp:cNvPr id="0" name=""/>
        <dsp:cNvSpPr/>
      </dsp:nvSpPr>
      <dsp:spPr>
        <a:xfrm>
          <a:off x="0" y="88379"/>
          <a:ext cx="4697730" cy="5561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App – Pro Care Engage</a:t>
          </a:r>
        </a:p>
      </dsp:txBody>
      <dsp:txXfrm>
        <a:off x="27149" y="115528"/>
        <a:ext cx="4643432" cy="501854"/>
      </dsp:txXfrm>
    </dsp:sp>
    <dsp:sp modelId="{AAF6C6B4-B14C-40FF-9533-31607E5D764F}">
      <dsp:nvSpPr>
        <dsp:cNvPr id="0" name=""/>
        <dsp:cNvSpPr/>
      </dsp:nvSpPr>
      <dsp:spPr>
        <a:xfrm>
          <a:off x="0" y="684851"/>
          <a:ext cx="4697730" cy="556152"/>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Download app – invites sent to parents’ emails </a:t>
          </a:r>
        </a:p>
      </dsp:txBody>
      <dsp:txXfrm>
        <a:off x="27149" y="712000"/>
        <a:ext cx="4643432" cy="501854"/>
      </dsp:txXfrm>
    </dsp:sp>
    <dsp:sp modelId="{8675F618-8E6E-4E8D-B394-56B1E3898E07}">
      <dsp:nvSpPr>
        <dsp:cNvPr id="0" name=""/>
        <dsp:cNvSpPr/>
      </dsp:nvSpPr>
      <dsp:spPr>
        <a:xfrm>
          <a:off x="0" y="1281323"/>
          <a:ext cx="4697730" cy="556152"/>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Each parent should download app</a:t>
          </a:r>
        </a:p>
      </dsp:txBody>
      <dsp:txXfrm>
        <a:off x="27149" y="1308472"/>
        <a:ext cx="4643432" cy="501854"/>
      </dsp:txXfrm>
    </dsp:sp>
    <dsp:sp modelId="{9ACCA6E6-4D9C-4F42-8702-87FD6BC4D256}">
      <dsp:nvSpPr>
        <dsp:cNvPr id="0" name=""/>
        <dsp:cNvSpPr/>
      </dsp:nvSpPr>
      <dsp:spPr>
        <a:xfrm>
          <a:off x="0" y="1877795"/>
          <a:ext cx="4697730" cy="556152"/>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Will be used to send reminders, photos, communication about our day</a:t>
          </a:r>
        </a:p>
      </dsp:txBody>
      <dsp:txXfrm>
        <a:off x="27149" y="1904944"/>
        <a:ext cx="4643432" cy="501854"/>
      </dsp:txXfrm>
    </dsp:sp>
    <dsp:sp modelId="{56CAD351-12AB-450C-85EA-7F89E91808AB}">
      <dsp:nvSpPr>
        <dsp:cNvPr id="0" name=""/>
        <dsp:cNvSpPr/>
      </dsp:nvSpPr>
      <dsp:spPr>
        <a:xfrm>
          <a:off x="0" y="2474267"/>
          <a:ext cx="4697730" cy="55615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Contactless Check In/Out</a:t>
          </a:r>
        </a:p>
      </dsp:txBody>
      <dsp:txXfrm>
        <a:off x="27149" y="2501416"/>
        <a:ext cx="4643432" cy="501854"/>
      </dsp:txXfrm>
    </dsp:sp>
    <dsp:sp modelId="{AD0474DF-221D-4BCA-B989-B6AD6BDE9119}">
      <dsp:nvSpPr>
        <dsp:cNvPr id="0" name=""/>
        <dsp:cNvSpPr/>
      </dsp:nvSpPr>
      <dsp:spPr>
        <a:xfrm>
          <a:off x="0" y="3070740"/>
          <a:ext cx="4697730" cy="556152"/>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Other people picking up or dropping off – manually check in/out with notebook </a:t>
          </a:r>
        </a:p>
      </dsp:txBody>
      <dsp:txXfrm>
        <a:off x="27149" y="3097889"/>
        <a:ext cx="4643432" cy="501854"/>
      </dsp:txXfrm>
    </dsp:sp>
    <dsp:sp modelId="{93FDE8C8-CB89-4149-B3F9-A9029938F3C4}">
      <dsp:nvSpPr>
        <dsp:cNvPr id="0" name=""/>
        <dsp:cNvSpPr/>
      </dsp:nvSpPr>
      <dsp:spPr>
        <a:xfrm>
          <a:off x="0" y="3667212"/>
          <a:ext cx="4697730" cy="556152"/>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App only works through the invite email</a:t>
          </a:r>
        </a:p>
      </dsp:txBody>
      <dsp:txXfrm>
        <a:off x="27149" y="3694361"/>
        <a:ext cx="4643432" cy="501854"/>
      </dsp:txXfrm>
    </dsp:sp>
    <dsp:sp modelId="{31FD97CF-6981-48B4-9B6E-4E66D16F6A0C}">
      <dsp:nvSpPr>
        <dsp:cNvPr id="0" name=""/>
        <dsp:cNvSpPr/>
      </dsp:nvSpPr>
      <dsp:spPr>
        <a:xfrm>
          <a:off x="0" y="4263684"/>
          <a:ext cx="4697730" cy="556152"/>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Communicate with teachers through the app (privately)</a:t>
          </a:r>
        </a:p>
      </dsp:txBody>
      <dsp:txXfrm>
        <a:off x="27149" y="4290833"/>
        <a:ext cx="4643432" cy="501854"/>
      </dsp:txXfrm>
    </dsp:sp>
    <dsp:sp modelId="{768DD238-2890-4606-894E-60EB1B3BFA22}">
      <dsp:nvSpPr>
        <dsp:cNvPr id="0" name=""/>
        <dsp:cNvSpPr/>
      </dsp:nvSpPr>
      <dsp:spPr>
        <a:xfrm>
          <a:off x="0" y="4860156"/>
          <a:ext cx="4697730" cy="5561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See Shelly for help with app</a:t>
          </a:r>
        </a:p>
      </dsp:txBody>
      <dsp:txXfrm>
        <a:off x="27149" y="4887305"/>
        <a:ext cx="4643432" cy="5018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6AE7C-03BE-48FA-8270-E5A0C99595F5}">
      <dsp:nvSpPr>
        <dsp:cNvPr id="0" name=""/>
        <dsp:cNvSpPr/>
      </dsp:nvSpPr>
      <dsp:spPr>
        <a:xfrm>
          <a:off x="0" y="65408"/>
          <a:ext cx="4697730" cy="17539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We will notify parents of a contagious illness.  </a:t>
          </a:r>
        </a:p>
        <a:p>
          <a:pPr marL="0" lvl="0" indent="0" algn="l" defTabSz="666750">
            <a:lnSpc>
              <a:spcPct val="90000"/>
            </a:lnSpc>
            <a:spcBef>
              <a:spcPct val="0"/>
            </a:spcBef>
            <a:spcAft>
              <a:spcPct val="35000"/>
            </a:spcAft>
            <a:buNone/>
          </a:pPr>
          <a:r>
            <a:rPr lang="en-US" sz="1500" kern="1200" dirty="0"/>
            <a:t>Please notify the school if absent and reason.</a:t>
          </a:r>
        </a:p>
      </dsp:txBody>
      <dsp:txXfrm>
        <a:off x="85618" y="151026"/>
        <a:ext cx="4526494" cy="1582667"/>
      </dsp:txXfrm>
    </dsp:sp>
    <dsp:sp modelId="{D85D3A27-4B29-4B7C-9195-4B2FC77D0EB7}">
      <dsp:nvSpPr>
        <dsp:cNvPr id="0" name=""/>
        <dsp:cNvSpPr/>
      </dsp:nvSpPr>
      <dsp:spPr>
        <a:xfrm>
          <a:off x="0" y="1875392"/>
          <a:ext cx="4697730" cy="175390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When any reportable communicable diseases occurs and teachers, staff, or students have been exposed, the School shall immediately advise all staff and parents to allow them to observe for symptoms.  The specific identify of the person(s) infected shall not be revealed except to authorized health authorities if required by law.</a:t>
          </a:r>
        </a:p>
      </dsp:txBody>
      <dsp:txXfrm>
        <a:off x="85618" y="1961010"/>
        <a:ext cx="4526494" cy="1582667"/>
      </dsp:txXfrm>
    </dsp:sp>
    <dsp:sp modelId="{E9E496E0-B68C-4BD1-A6E2-927DB66AE530}">
      <dsp:nvSpPr>
        <dsp:cNvPr id="0" name=""/>
        <dsp:cNvSpPr/>
      </dsp:nvSpPr>
      <dsp:spPr>
        <a:xfrm>
          <a:off x="0" y="3672495"/>
          <a:ext cx="4697730" cy="17539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(Communicable diseases listed in handbook, to include COVID-19).  Contact tracing by public health would occur.</a:t>
          </a:r>
        </a:p>
      </dsp:txBody>
      <dsp:txXfrm>
        <a:off x="85618" y="3758113"/>
        <a:ext cx="4526494" cy="1582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9EE7D-A7E7-41FB-8344-228A89AB68D6}">
      <dsp:nvSpPr>
        <dsp:cNvPr id="0" name=""/>
        <dsp:cNvSpPr/>
      </dsp:nvSpPr>
      <dsp:spPr>
        <a:xfrm>
          <a:off x="3278" y="92695"/>
          <a:ext cx="1303342" cy="32527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  The problem will be discussed with the child to select an alternative behavior option.  </a:t>
          </a:r>
          <a:r>
            <a:rPr lang="en-US" sz="1100" b="1" i="1" kern="1200" dirty="0">
              <a:solidFill>
                <a:schemeClr val="tx1"/>
              </a:solidFill>
            </a:rPr>
            <a:t>Should the behavior continue…</a:t>
          </a:r>
          <a:endParaRPr lang="en-US" sz="1100" b="1" kern="1200" dirty="0">
            <a:solidFill>
              <a:schemeClr val="tx1"/>
            </a:solidFill>
          </a:endParaRPr>
        </a:p>
      </dsp:txBody>
      <dsp:txXfrm>
        <a:off x="3278" y="92695"/>
        <a:ext cx="1303342" cy="3252752"/>
      </dsp:txXfrm>
    </dsp:sp>
    <dsp:sp modelId="{DCC5C247-E48A-4A7C-8D49-79A28C2B3DE9}">
      <dsp:nvSpPr>
        <dsp:cNvPr id="0" name=""/>
        <dsp:cNvSpPr/>
      </dsp:nvSpPr>
      <dsp:spPr>
        <a:xfrm>
          <a:off x="1334661" y="1597572"/>
          <a:ext cx="195501" cy="243000"/>
        </a:xfrm>
        <a:prstGeom prst="rightArrow">
          <a:avLst>
            <a:gd name="adj1" fmla="val 50000"/>
            <a:gd name="adj2" fmla="val 50000"/>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F1C19-20B4-4F94-B03C-69974EE78240}">
      <dsp:nvSpPr>
        <dsp:cNvPr id="0" name=""/>
        <dsp:cNvSpPr/>
      </dsp:nvSpPr>
      <dsp:spPr>
        <a:xfrm>
          <a:off x="1558204" y="92695"/>
          <a:ext cx="1303342" cy="3252752"/>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2)  The problem will be discussed with parent(s) and staff with face-to-face communication.  </a:t>
          </a:r>
          <a:r>
            <a:rPr lang="en-US" sz="1100" b="1" i="1" kern="1200" dirty="0">
              <a:solidFill>
                <a:schemeClr val="tx1"/>
              </a:solidFill>
            </a:rPr>
            <a:t>Should the behavior continue…</a:t>
          </a:r>
          <a:endParaRPr lang="en-US" sz="1100" b="1" kern="1200" dirty="0">
            <a:solidFill>
              <a:schemeClr val="tx1"/>
            </a:solidFill>
          </a:endParaRPr>
        </a:p>
      </dsp:txBody>
      <dsp:txXfrm>
        <a:off x="1558204" y="92695"/>
        <a:ext cx="1303342" cy="3252752"/>
      </dsp:txXfrm>
    </dsp:sp>
    <dsp:sp modelId="{02D4DF08-B2A8-4AAC-B0E6-A4FB0EA56DE5}">
      <dsp:nvSpPr>
        <dsp:cNvPr id="0" name=""/>
        <dsp:cNvSpPr/>
      </dsp:nvSpPr>
      <dsp:spPr>
        <a:xfrm>
          <a:off x="2889588" y="1597572"/>
          <a:ext cx="195501" cy="243000"/>
        </a:xfrm>
        <a:prstGeom prst="rightArrow">
          <a:avLst>
            <a:gd name="adj1" fmla="val 50000"/>
            <a:gd name="adj2" fmla="val 50000"/>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54379B-4880-4AFE-A11D-B4C1E5C92E9A}">
      <dsp:nvSpPr>
        <dsp:cNvPr id="0" name=""/>
        <dsp:cNvSpPr/>
      </dsp:nvSpPr>
      <dsp:spPr>
        <a:xfrm>
          <a:off x="3113130" y="92695"/>
          <a:ext cx="1303342" cy="32527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3)  The problem will be addressed in a formal meeting with parent(s) and all other staff members.  At the meeting, a written action plan will be developed with required approval of the staff members.  This plan of action should ask for an appropriate level of involvement from the parent(s).  </a:t>
          </a:r>
          <a:r>
            <a:rPr lang="en-US" sz="1000" b="1" i="1" kern="1200" dirty="0">
              <a:solidFill>
                <a:schemeClr val="tx1"/>
              </a:solidFill>
            </a:rPr>
            <a:t>Should the behavior </a:t>
          </a:r>
          <a:r>
            <a:rPr lang="en-US" sz="1100" b="1" i="1" kern="1200" dirty="0">
              <a:solidFill>
                <a:schemeClr val="tx1"/>
              </a:solidFill>
            </a:rPr>
            <a:t>continue…</a:t>
          </a:r>
          <a:endParaRPr lang="en-US" sz="1100" b="1" kern="1200" dirty="0">
            <a:solidFill>
              <a:schemeClr val="tx1"/>
            </a:solidFill>
          </a:endParaRPr>
        </a:p>
      </dsp:txBody>
      <dsp:txXfrm>
        <a:off x="3113130" y="92695"/>
        <a:ext cx="1303342" cy="3252752"/>
      </dsp:txXfrm>
    </dsp:sp>
    <dsp:sp modelId="{B09C8A80-96D5-4B16-BF87-360C90E41936}">
      <dsp:nvSpPr>
        <dsp:cNvPr id="0" name=""/>
        <dsp:cNvSpPr/>
      </dsp:nvSpPr>
      <dsp:spPr>
        <a:xfrm>
          <a:off x="4444514" y="1597572"/>
          <a:ext cx="195501" cy="243000"/>
        </a:xfrm>
        <a:prstGeom prst="rightArrow">
          <a:avLst>
            <a:gd name="adj1" fmla="val 50000"/>
            <a:gd name="adj2" fmla="val 50000"/>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9861ED-BAC2-4878-8695-3CAEB535AAC3}">
      <dsp:nvSpPr>
        <dsp:cNvPr id="0" name=""/>
        <dsp:cNvSpPr/>
      </dsp:nvSpPr>
      <dsp:spPr>
        <a:xfrm>
          <a:off x="4668057" y="92695"/>
          <a:ext cx="1303342" cy="3252752"/>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4)  The Board of Directors will be contacted and will meet with the staff member(s) and parent(s) to discuss options and address the problem. The Board will review the situation and make its recommendations for resolution.  The child may be suspended or the parents may be asked to withdraw their child from the program</a:t>
          </a:r>
          <a:r>
            <a:rPr lang="en-US" sz="1100" b="1" kern="1200" dirty="0">
              <a:solidFill>
                <a:schemeClr val="tx1"/>
              </a:solidFill>
            </a:rPr>
            <a:t>.</a:t>
          </a:r>
        </a:p>
      </dsp:txBody>
      <dsp:txXfrm>
        <a:off x="4668057" y="92695"/>
        <a:ext cx="1303342" cy="3252752"/>
      </dsp:txXfrm>
    </dsp:sp>
    <dsp:sp modelId="{14E3493F-9C6A-4F55-A596-FAB4E23B6D23}">
      <dsp:nvSpPr>
        <dsp:cNvPr id="0" name=""/>
        <dsp:cNvSpPr/>
      </dsp:nvSpPr>
      <dsp:spPr>
        <a:xfrm>
          <a:off x="5999440" y="1597572"/>
          <a:ext cx="195501" cy="243000"/>
        </a:xfrm>
        <a:prstGeom prst="rightArrow">
          <a:avLst>
            <a:gd name="adj1" fmla="val 50000"/>
            <a:gd name="adj2" fmla="val 50000"/>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D8C1B8-9AE4-4BD3-B840-9B9B66265A0D}">
      <dsp:nvSpPr>
        <dsp:cNvPr id="0" name=""/>
        <dsp:cNvSpPr/>
      </dsp:nvSpPr>
      <dsp:spPr>
        <a:xfrm>
          <a:off x="6222983" y="92695"/>
          <a:ext cx="1303342" cy="32527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i="1" kern="1200" dirty="0">
              <a:solidFill>
                <a:schemeClr val="tx1"/>
              </a:solidFill>
            </a:rPr>
            <a:t>If a child is exhibiting disruptive behavior to the point that is disturbing the students or creating a dangerous situation, the parent(s) will be called to the school to remove the child immediately</a:t>
          </a:r>
          <a:r>
            <a:rPr lang="en-US" sz="1100" b="1" i="1" kern="1200" dirty="0"/>
            <a:t>.</a:t>
          </a:r>
          <a:endParaRPr lang="en-US" sz="1100" kern="1200" dirty="0"/>
        </a:p>
      </dsp:txBody>
      <dsp:txXfrm>
        <a:off x="6222983" y="92695"/>
        <a:ext cx="1303342" cy="32527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A40F0-7210-4368-9BF2-D2876AFBCEDA}">
      <dsp:nvSpPr>
        <dsp:cNvPr id="0" name=""/>
        <dsp:cNvSpPr/>
      </dsp:nvSpPr>
      <dsp:spPr>
        <a:xfrm>
          <a:off x="0" y="539916"/>
          <a:ext cx="5669628" cy="255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UW Big Event October 8</a:t>
          </a:r>
          <a:r>
            <a:rPr lang="en-US" sz="3600" kern="1200" baseline="30000"/>
            <a:t>th</a:t>
          </a:r>
          <a:r>
            <a:rPr lang="en-US" sz="3600" kern="1200"/>
            <a:t> morning</a:t>
          </a:r>
        </a:p>
      </dsp:txBody>
      <dsp:txXfrm>
        <a:off x="124524" y="664440"/>
        <a:ext cx="5420580" cy="2301844"/>
      </dsp:txXfrm>
    </dsp:sp>
    <dsp:sp modelId="{2F1C360D-6073-4C3A-927C-D939DBFB39B3}">
      <dsp:nvSpPr>
        <dsp:cNvPr id="0" name=""/>
        <dsp:cNvSpPr/>
      </dsp:nvSpPr>
      <dsp:spPr>
        <a:xfrm>
          <a:off x="0" y="3194488"/>
          <a:ext cx="5669628" cy="255089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See Shelly if you like to do yard work, move snow, have repair &amp; maintenance</a:t>
          </a:r>
          <a:br>
            <a:rPr lang="en-US" sz="3600" kern="1200" dirty="0"/>
          </a:br>
          <a:r>
            <a:rPr lang="en-US" sz="3600" kern="1200" dirty="0"/>
            <a:t> skills</a:t>
          </a:r>
        </a:p>
      </dsp:txBody>
      <dsp:txXfrm>
        <a:off x="124524" y="3319012"/>
        <a:ext cx="5420580" cy="23018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29F1A0F-3DF5-4D24-A252-1CA93DF4FDC3}"/>
              </a:ext>
            </a:extLst>
          </p:cNvPr>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eaLnBrk="1" hangingPunct="1">
              <a:spcBef>
                <a:spcPct val="0"/>
              </a:spcBef>
              <a:buFontTx/>
              <a:buNone/>
              <a:defRPr sz="1200">
                <a:latin typeface="Arial" charset="0"/>
                <a:cs typeface="+mn-cs"/>
              </a:defRPr>
            </a:lvl1pPr>
          </a:lstStyle>
          <a:p>
            <a:pPr>
              <a:defRPr/>
            </a:pPr>
            <a:endParaRPr lang="en-US"/>
          </a:p>
        </p:txBody>
      </p:sp>
      <p:sp>
        <p:nvSpPr>
          <p:cNvPr id="3075" name="Rectangle 3">
            <a:extLst>
              <a:ext uri="{FF2B5EF4-FFF2-40B4-BE49-F238E27FC236}">
                <a16:creationId xmlns:a16="http://schemas.microsoft.com/office/drawing/2014/main" id="{EE87D6E1-12C4-486F-A78A-A5B72A0EFFD9}"/>
              </a:ext>
            </a:extLst>
          </p:cNvPr>
          <p:cNvSpPr>
            <a:spLocks noGrp="1" noChangeArrowheads="1"/>
          </p:cNvSpPr>
          <p:nvPr>
            <p:ph type="dt"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eaLnBrk="1" hangingPunct="1">
              <a:spcBef>
                <a:spcPct val="0"/>
              </a:spcBef>
              <a:buFontTx/>
              <a:buNone/>
              <a:defRPr sz="1200">
                <a:latin typeface="Arial" charset="0"/>
                <a:cs typeface="+mn-cs"/>
              </a:defRPr>
            </a:lvl1pPr>
          </a:lstStyle>
          <a:p>
            <a:pPr>
              <a:defRPr/>
            </a:pPr>
            <a:endParaRPr lang="en-US"/>
          </a:p>
        </p:txBody>
      </p:sp>
      <p:sp>
        <p:nvSpPr>
          <p:cNvPr id="10244" name="Rectangle 4">
            <a:extLst>
              <a:ext uri="{FF2B5EF4-FFF2-40B4-BE49-F238E27FC236}">
                <a16:creationId xmlns:a16="http://schemas.microsoft.com/office/drawing/2014/main" id="{60D26E14-01B0-494F-BB82-938AF0227ED4}"/>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22C642B-E2F6-4146-ABBE-59F6F2F8E74E}"/>
              </a:ext>
            </a:extLst>
          </p:cNvPr>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FF9EE844-8E9D-4AA4-B883-58E93D644C98}"/>
              </a:ext>
            </a:extLst>
          </p:cNvPr>
          <p:cNvSpPr>
            <a:spLocks noGrp="1" noChangeArrowheads="1"/>
          </p:cNvSpPr>
          <p:nvPr>
            <p:ph type="ftr" sz="quarter" idx="4"/>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eaLnBrk="1" hangingPunct="1">
              <a:spcBef>
                <a:spcPct val="0"/>
              </a:spcBef>
              <a:buFontTx/>
              <a:buNone/>
              <a:defRPr sz="1200">
                <a:latin typeface="Arial" charset="0"/>
                <a:cs typeface="+mn-cs"/>
              </a:defRPr>
            </a:lvl1pPr>
          </a:lstStyle>
          <a:p>
            <a:pPr>
              <a:defRPr/>
            </a:pPr>
            <a:endParaRPr lang="en-US"/>
          </a:p>
        </p:txBody>
      </p:sp>
      <p:sp>
        <p:nvSpPr>
          <p:cNvPr id="3079" name="Rectangle 7">
            <a:extLst>
              <a:ext uri="{FF2B5EF4-FFF2-40B4-BE49-F238E27FC236}">
                <a16:creationId xmlns:a16="http://schemas.microsoft.com/office/drawing/2014/main" id="{ECF2448E-41FB-4CC4-964F-71C7CA8B5FA0}"/>
              </a:ext>
            </a:extLst>
          </p:cNvPr>
          <p:cNvSpPr>
            <a:spLocks noGrp="1" noChangeArrowheads="1"/>
          </p:cNvSpPr>
          <p:nvPr>
            <p:ph type="sldNum" sz="quarter" idx="5"/>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4028E57-C44B-4752-A5F7-316B3396EC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273F727-0F18-46BA-82BF-BFD428B7AC2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978E4C-4175-4E31-A2D6-2871072D025E}" type="slidenum">
              <a:rPr lang="en-US" altLang="en-US" smtClean="0"/>
              <a:pPr>
                <a:spcBef>
                  <a:spcPct val="0"/>
                </a:spcBef>
              </a:pPr>
              <a:t>1</a:t>
            </a:fld>
            <a:endParaRPr lang="en-US" altLang="en-US"/>
          </a:p>
        </p:txBody>
      </p:sp>
      <p:sp>
        <p:nvSpPr>
          <p:cNvPr id="12291" name="Rectangle 2">
            <a:extLst>
              <a:ext uri="{FF2B5EF4-FFF2-40B4-BE49-F238E27FC236}">
                <a16:creationId xmlns:a16="http://schemas.microsoft.com/office/drawing/2014/main" id="{50B98201-A885-4CBA-A17D-AAC334F62EC2}"/>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14BAC07D-63F5-42A6-90ED-92F0A37F74B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78C418E-3EEC-4035-87BA-BC5836CA184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33479D-9371-4371-8F86-8A1C3D7BB79A}" type="slidenum">
              <a:rPr lang="en-US" altLang="en-US" smtClean="0"/>
              <a:pPr>
                <a:spcBef>
                  <a:spcPct val="0"/>
                </a:spcBef>
              </a:pPr>
              <a:t>16</a:t>
            </a:fld>
            <a:endParaRPr lang="en-US" altLang="en-US"/>
          </a:p>
        </p:txBody>
      </p:sp>
      <p:sp>
        <p:nvSpPr>
          <p:cNvPr id="53251" name="Rectangle 2">
            <a:extLst>
              <a:ext uri="{FF2B5EF4-FFF2-40B4-BE49-F238E27FC236}">
                <a16:creationId xmlns:a16="http://schemas.microsoft.com/office/drawing/2014/main" id="{4087EF6D-F8C4-4150-BE5E-13B443D8180C}"/>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364453B-011E-4975-A89A-9C999DE497B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71B397D-96C6-42F8-A136-62E998E9FAC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0FAB43-1C2A-42AB-A6E2-BC628CB2C729}" type="slidenum">
              <a:rPr lang="en-US" altLang="en-US" smtClean="0"/>
              <a:pPr>
                <a:spcBef>
                  <a:spcPct val="0"/>
                </a:spcBef>
              </a:pPr>
              <a:t>20</a:t>
            </a:fld>
            <a:endParaRPr lang="en-US" altLang="en-US"/>
          </a:p>
        </p:txBody>
      </p:sp>
      <p:sp>
        <p:nvSpPr>
          <p:cNvPr id="20483" name="Rectangle 2">
            <a:extLst>
              <a:ext uri="{FF2B5EF4-FFF2-40B4-BE49-F238E27FC236}">
                <a16:creationId xmlns:a16="http://schemas.microsoft.com/office/drawing/2014/main" id="{B04E1D5B-0DBB-49BB-AD56-F87677828BB5}"/>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7679920F-26D9-466D-984B-D994B9F1824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BF09A48-A7E1-46C4-BBFE-702406CF2C5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B8AAC5-1E7A-4FC7-9365-665485527A85}" type="slidenum">
              <a:rPr lang="en-US" altLang="en-US" smtClean="0"/>
              <a:pPr>
                <a:spcBef>
                  <a:spcPct val="0"/>
                </a:spcBef>
              </a:pPr>
              <a:t>22</a:t>
            </a:fld>
            <a:endParaRPr lang="en-US" altLang="en-US"/>
          </a:p>
        </p:txBody>
      </p:sp>
      <p:sp>
        <p:nvSpPr>
          <p:cNvPr id="28675" name="Rectangle 2">
            <a:extLst>
              <a:ext uri="{FF2B5EF4-FFF2-40B4-BE49-F238E27FC236}">
                <a16:creationId xmlns:a16="http://schemas.microsoft.com/office/drawing/2014/main" id="{CBA774AF-A412-48D1-83ED-8DD7BD4176B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793DF1EA-2548-45B9-8B12-01E785D2CAC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9DF4129-36BB-44EA-9894-A8DDD79E39E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C118A4-1098-4813-9B7B-6930E3E427B5}" type="slidenum">
              <a:rPr lang="en-US" altLang="en-US" smtClean="0"/>
              <a:pPr>
                <a:spcBef>
                  <a:spcPct val="0"/>
                </a:spcBef>
              </a:pPr>
              <a:t>23</a:t>
            </a:fld>
            <a:endParaRPr lang="en-US" altLang="en-US"/>
          </a:p>
        </p:txBody>
      </p:sp>
      <p:sp>
        <p:nvSpPr>
          <p:cNvPr id="47107" name="Rectangle 2">
            <a:extLst>
              <a:ext uri="{FF2B5EF4-FFF2-40B4-BE49-F238E27FC236}">
                <a16:creationId xmlns:a16="http://schemas.microsoft.com/office/drawing/2014/main" id="{F7392128-C3C9-4FA3-9C5F-4C7325CBF3CC}"/>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813998C0-0C92-4AB6-B6DB-DAC7E3A269A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4952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7F6A05E-C309-4EE1-B479-29E2926BA5D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DB9E5A-161F-4F9C-9F15-21F0DC5C0C7F}" type="slidenum">
              <a:rPr lang="en-US" altLang="en-US" smtClean="0"/>
              <a:pPr>
                <a:spcBef>
                  <a:spcPct val="0"/>
                </a:spcBef>
              </a:pPr>
              <a:t>26</a:t>
            </a:fld>
            <a:endParaRPr lang="en-US" altLang="en-US"/>
          </a:p>
        </p:txBody>
      </p:sp>
      <p:sp>
        <p:nvSpPr>
          <p:cNvPr id="57347" name="Rectangle 2">
            <a:extLst>
              <a:ext uri="{FF2B5EF4-FFF2-40B4-BE49-F238E27FC236}">
                <a16:creationId xmlns:a16="http://schemas.microsoft.com/office/drawing/2014/main" id="{00AEC2BA-2766-4CC0-8AC6-548B40F9F3A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4FA5044C-00A4-41BF-808B-300C9B18D92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E353CE9-D0EC-4DBE-B67B-AA0F331F5AA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8B3B18-5A5D-4804-B2F4-A262C99C7A7A}" type="slidenum">
              <a:rPr lang="en-US" altLang="en-US" smtClean="0"/>
              <a:pPr>
                <a:spcBef>
                  <a:spcPct val="0"/>
                </a:spcBef>
              </a:pPr>
              <a:t>28</a:t>
            </a:fld>
            <a:endParaRPr lang="en-US" altLang="en-US"/>
          </a:p>
        </p:txBody>
      </p:sp>
      <p:sp>
        <p:nvSpPr>
          <p:cNvPr id="43011" name="Rectangle 2">
            <a:extLst>
              <a:ext uri="{FF2B5EF4-FFF2-40B4-BE49-F238E27FC236}">
                <a16:creationId xmlns:a16="http://schemas.microsoft.com/office/drawing/2014/main" id="{33566162-D57F-42FE-A4D0-736F50C89688}"/>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3705A4B-5B65-4ABB-8004-71D323C9EED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F64F428-5D6B-4C01-A6A4-CA56A6619F2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63FCFD-F7B7-4A1A-A9FF-630BBE7CD515}" type="slidenum">
              <a:rPr lang="en-US" altLang="en-US" smtClean="0"/>
              <a:pPr>
                <a:spcBef>
                  <a:spcPct val="0"/>
                </a:spcBef>
              </a:pPr>
              <a:t>29</a:t>
            </a:fld>
            <a:endParaRPr lang="en-US" altLang="en-US"/>
          </a:p>
        </p:txBody>
      </p:sp>
      <p:sp>
        <p:nvSpPr>
          <p:cNvPr id="45059" name="Rectangle 2">
            <a:extLst>
              <a:ext uri="{FF2B5EF4-FFF2-40B4-BE49-F238E27FC236}">
                <a16:creationId xmlns:a16="http://schemas.microsoft.com/office/drawing/2014/main" id="{42895440-D603-4649-8906-1F8142ABF8F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C22C7C9-A0B9-4607-BF32-1C399A68039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67446F8-FBC9-4918-B871-5ABE7E68373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817F35-F9D6-4A67-8A6C-E85583047D56}" type="slidenum">
              <a:rPr lang="en-US" altLang="en-US" smtClean="0"/>
              <a:pPr>
                <a:spcBef>
                  <a:spcPct val="0"/>
                </a:spcBef>
              </a:pPr>
              <a:t>30</a:t>
            </a:fld>
            <a:endParaRPr lang="en-US" altLang="en-US"/>
          </a:p>
        </p:txBody>
      </p:sp>
      <p:sp>
        <p:nvSpPr>
          <p:cNvPr id="40963" name="Rectangle 2">
            <a:extLst>
              <a:ext uri="{FF2B5EF4-FFF2-40B4-BE49-F238E27FC236}">
                <a16:creationId xmlns:a16="http://schemas.microsoft.com/office/drawing/2014/main" id="{3879424D-4566-42D5-B90C-5265896058F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67501015-5C9A-4873-BD27-152E13EE2FF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615709E-6090-47D9-A9DC-21C480954E7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9820E3-1174-4EBD-87A8-AC2C5965647B}" type="slidenum">
              <a:rPr lang="en-US" altLang="en-US" smtClean="0"/>
              <a:pPr>
                <a:spcBef>
                  <a:spcPct val="0"/>
                </a:spcBef>
              </a:pPr>
              <a:t>31</a:t>
            </a:fld>
            <a:endParaRPr lang="en-US" altLang="en-US"/>
          </a:p>
        </p:txBody>
      </p:sp>
      <p:sp>
        <p:nvSpPr>
          <p:cNvPr id="34819" name="Rectangle 2">
            <a:extLst>
              <a:ext uri="{FF2B5EF4-FFF2-40B4-BE49-F238E27FC236}">
                <a16:creationId xmlns:a16="http://schemas.microsoft.com/office/drawing/2014/main" id="{92A79475-1108-47CD-8987-666E2811B13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AF8E0359-B626-401C-973D-2A82BC83E28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2C2C0F3A-28DC-421A-812B-96CBD3EFBD0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272AAC-1B27-45D0-B5D6-909B04BBFCA0}" type="slidenum">
              <a:rPr lang="en-US" altLang="en-US" smtClean="0"/>
              <a:pPr>
                <a:spcBef>
                  <a:spcPct val="0"/>
                </a:spcBef>
              </a:pPr>
              <a:t>32</a:t>
            </a:fld>
            <a:endParaRPr lang="en-US" altLang="en-US"/>
          </a:p>
        </p:txBody>
      </p:sp>
      <p:sp>
        <p:nvSpPr>
          <p:cNvPr id="36867" name="Rectangle 2">
            <a:extLst>
              <a:ext uri="{FF2B5EF4-FFF2-40B4-BE49-F238E27FC236}">
                <a16:creationId xmlns:a16="http://schemas.microsoft.com/office/drawing/2014/main" id="{F59A05F8-CC76-44D9-8DEA-02CAA0A73FD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245A02CC-EE46-4639-81E6-D24649FEC63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8DFB720-4DC7-4D25-BA71-DA9B3A8A471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F3CD0E-C026-4D25-ACD6-E3C559CE17C4}" type="slidenum">
              <a:rPr lang="en-US" altLang="en-US" smtClean="0"/>
              <a:pPr>
                <a:spcBef>
                  <a:spcPct val="0"/>
                </a:spcBef>
              </a:pPr>
              <a:t>3</a:t>
            </a:fld>
            <a:endParaRPr lang="en-US" altLang="en-US"/>
          </a:p>
        </p:txBody>
      </p:sp>
      <p:sp>
        <p:nvSpPr>
          <p:cNvPr id="14339" name="Rectangle 2">
            <a:extLst>
              <a:ext uri="{FF2B5EF4-FFF2-40B4-BE49-F238E27FC236}">
                <a16:creationId xmlns:a16="http://schemas.microsoft.com/office/drawing/2014/main" id="{406E0904-164F-483A-9453-B4C3FCD63E1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F6793E0-91DD-4EED-B837-BCA9A472352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9DF4129-36BB-44EA-9894-A8DDD79E39E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C118A4-1098-4813-9B7B-6930E3E427B5}" type="slidenum">
              <a:rPr lang="en-US" altLang="en-US" smtClean="0"/>
              <a:pPr>
                <a:spcBef>
                  <a:spcPct val="0"/>
                </a:spcBef>
              </a:pPr>
              <a:t>33</a:t>
            </a:fld>
            <a:endParaRPr lang="en-US" altLang="en-US"/>
          </a:p>
        </p:txBody>
      </p:sp>
      <p:sp>
        <p:nvSpPr>
          <p:cNvPr id="47107" name="Rectangle 2">
            <a:extLst>
              <a:ext uri="{FF2B5EF4-FFF2-40B4-BE49-F238E27FC236}">
                <a16:creationId xmlns:a16="http://schemas.microsoft.com/office/drawing/2014/main" id="{F7392128-C3C9-4FA3-9C5F-4C7325CBF3CC}"/>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813998C0-0C92-4AB6-B6DB-DAC7E3A269A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85DB3FC-9F9F-4703-B94F-FEA5F342195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313AF6-FA97-474A-BCFE-CCA04A34FF92}" type="slidenum">
              <a:rPr lang="en-US" altLang="en-US" smtClean="0"/>
              <a:pPr>
                <a:spcBef>
                  <a:spcPct val="0"/>
                </a:spcBef>
              </a:pPr>
              <a:t>34</a:t>
            </a:fld>
            <a:endParaRPr lang="en-US" altLang="en-US"/>
          </a:p>
        </p:txBody>
      </p:sp>
      <p:sp>
        <p:nvSpPr>
          <p:cNvPr id="49155" name="Rectangle 2">
            <a:extLst>
              <a:ext uri="{FF2B5EF4-FFF2-40B4-BE49-F238E27FC236}">
                <a16:creationId xmlns:a16="http://schemas.microsoft.com/office/drawing/2014/main" id="{481515EF-625B-40DC-8109-BD415EF341B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FDFE3FB-C84B-4232-B7C5-E8EAA63617F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B082FF5-C110-444D-97DF-0C2E61E4B50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1B6D6A-056B-468B-91DE-22EA1631C214}" type="slidenum">
              <a:rPr lang="en-US" altLang="en-US" smtClean="0"/>
              <a:pPr>
                <a:spcBef>
                  <a:spcPct val="0"/>
                </a:spcBef>
              </a:pPr>
              <a:t>35</a:t>
            </a:fld>
            <a:endParaRPr lang="en-US" altLang="en-US"/>
          </a:p>
        </p:txBody>
      </p:sp>
      <p:sp>
        <p:nvSpPr>
          <p:cNvPr id="61443" name="Rectangle 2">
            <a:extLst>
              <a:ext uri="{FF2B5EF4-FFF2-40B4-BE49-F238E27FC236}">
                <a16:creationId xmlns:a16="http://schemas.microsoft.com/office/drawing/2014/main" id="{1122339E-8BE8-4AE7-82AB-8CC6912A562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470C8B5-FFDC-4695-9FE0-CEC18C89938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92B11A8-E157-4C4F-A91A-823C232BC28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F769E2-AE2B-45C9-8DBD-04C006CD0176}" type="slidenum">
              <a:rPr lang="en-US" altLang="en-US" smtClean="0"/>
              <a:pPr>
                <a:spcBef>
                  <a:spcPct val="0"/>
                </a:spcBef>
              </a:pPr>
              <a:t>37</a:t>
            </a:fld>
            <a:endParaRPr lang="en-US" altLang="en-US"/>
          </a:p>
        </p:txBody>
      </p:sp>
      <p:sp>
        <p:nvSpPr>
          <p:cNvPr id="51203" name="Rectangle 2">
            <a:extLst>
              <a:ext uri="{FF2B5EF4-FFF2-40B4-BE49-F238E27FC236}">
                <a16:creationId xmlns:a16="http://schemas.microsoft.com/office/drawing/2014/main" id="{2F744908-4821-4455-8513-BD7854BA87F8}"/>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D7FBE8D-2FE1-49DB-AA9F-D9F1A612F69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1E0D368-79CB-4BBF-9CE8-C1E0EACA3D2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6A5108-25B0-4B42-A7C5-53A3EFDBC75C}" type="slidenum">
              <a:rPr lang="en-US" altLang="en-US" smtClean="0"/>
              <a:pPr>
                <a:spcBef>
                  <a:spcPct val="0"/>
                </a:spcBef>
              </a:pPr>
              <a:t>38</a:t>
            </a:fld>
            <a:endParaRPr lang="en-US" altLang="en-US"/>
          </a:p>
        </p:txBody>
      </p:sp>
      <p:sp>
        <p:nvSpPr>
          <p:cNvPr id="63491" name="Rectangle 2">
            <a:extLst>
              <a:ext uri="{FF2B5EF4-FFF2-40B4-BE49-F238E27FC236}">
                <a16:creationId xmlns:a16="http://schemas.microsoft.com/office/drawing/2014/main" id="{9778725C-C990-49E6-BD6A-53F753ADCDE6}"/>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01366321-0A8E-4BFF-8D04-66B9E1305B3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A183B5D-39E2-4394-8E71-B1B1ACD84FC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4B0FC5-52F4-43E6-A0ED-B6ADB5C563DA}" type="slidenum">
              <a:rPr lang="en-US" altLang="en-US" smtClean="0"/>
              <a:pPr>
                <a:spcBef>
                  <a:spcPct val="0"/>
                </a:spcBef>
              </a:pPr>
              <a:t>4</a:t>
            </a:fld>
            <a:endParaRPr lang="en-US" altLang="en-US"/>
          </a:p>
        </p:txBody>
      </p:sp>
      <p:sp>
        <p:nvSpPr>
          <p:cNvPr id="16387" name="Rectangle 2">
            <a:extLst>
              <a:ext uri="{FF2B5EF4-FFF2-40B4-BE49-F238E27FC236}">
                <a16:creationId xmlns:a16="http://schemas.microsoft.com/office/drawing/2014/main" id="{95AE9469-6B7E-473C-A983-5BE1686D6851}"/>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E246CF7-E278-49FC-9117-502CEEB14CC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82ABD1D-CA1C-4FE9-A6D8-B0B93AC709A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0D029B-7860-4664-A192-CD7F19E7377A}" type="slidenum">
              <a:rPr lang="en-US" altLang="en-US" smtClean="0"/>
              <a:pPr>
                <a:spcBef>
                  <a:spcPct val="0"/>
                </a:spcBef>
              </a:pPr>
              <a:t>5</a:t>
            </a:fld>
            <a:endParaRPr lang="en-US" altLang="en-US"/>
          </a:p>
        </p:txBody>
      </p:sp>
      <p:sp>
        <p:nvSpPr>
          <p:cNvPr id="18435" name="Rectangle 2">
            <a:extLst>
              <a:ext uri="{FF2B5EF4-FFF2-40B4-BE49-F238E27FC236}">
                <a16:creationId xmlns:a16="http://schemas.microsoft.com/office/drawing/2014/main" id="{AED270DA-7A5C-450E-883D-5820F80F319F}"/>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60F3690E-AF79-4704-B83F-C2FA5B58EFF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84FA6DF-4DBD-495C-A39C-C91789F3FD8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CB6EE4-E80C-46DC-9B24-B02FB6CF3E4E}" type="slidenum">
              <a:rPr lang="en-US" altLang="en-US" smtClean="0"/>
              <a:pPr>
                <a:spcBef>
                  <a:spcPct val="0"/>
                </a:spcBef>
              </a:pPr>
              <a:t>6</a:t>
            </a:fld>
            <a:endParaRPr lang="en-US" altLang="en-US"/>
          </a:p>
        </p:txBody>
      </p:sp>
      <p:sp>
        <p:nvSpPr>
          <p:cNvPr id="24579" name="Rectangle 2">
            <a:extLst>
              <a:ext uri="{FF2B5EF4-FFF2-40B4-BE49-F238E27FC236}">
                <a16:creationId xmlns:a16="http://schemas.microsoft.com/office/drawing/2014/main" id="{0D0F998B-F8C8-49F0-9418-A433CD783D2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10926A6-D40E-4AA9-9609-A61E56EAF14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E75EF02-D218-4526-90E1-BE84BD1FBF4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8F4EAE-FEF4-435B-B9C6-41A367A80DF6}" type="slidenum">
              <a:rPr lang="en-US" altLang="en-US" smtClean="0"/>
              <a:pPr>
                <a:spcBef>
                  <a:spcPct val="0"/>
                </a:spcBef>
              </a:pPr>
              <a:t>8</a:t>
            </a:fld>
            <a:endParaRPr lang="en-US" altLang="en-US"/>
          </a:p>
        </p:txBody>
      </p:sp>
      <p:sp>
        <p:nvSpPr>
          <p:cNvPr id="26627" name="Rectangle 2">
            <a:extLst>
              <a:ext uri="{FF2B5EF4-FFF2-40B4-BE49-F238E27FC236}">
                <a16:creationId xmlns:a16="http://schemas.microsoft.com/office/drawing/2014/main" id="{CABA8BE5-D732-4AF7-9C99-B3CE91BCF15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DB5AF40-E8F5-4FE0-A80E-26A56A6C424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CCFFFE2-8F15-4864-8A05-7758953C969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457C85-B85C-4DF8-9C5F-005B99A6224F}" type="slidenum">
              <a:rPr lang="en-US" altLang="en-US" smtClean="0"/>
              <a:pPr>
                <a:spcBef>
                  <a:spcPct val="0"/>
                </a:spcBef>
              </a:pPr>
              <a:t>11</a:t>
            </a:fld>
            <a:endParaRPr lang="en-US" altLang="en-US"/>
          </a:p>
        </p:txBody>
      </p:sp>
      <p:sp>
        <p:nvSpPr>
          <p:cNvPr id="38915" name="Rectangle 2">
            <a:extLst>
              <a:ext uri="{FF2B5EF4-FFF2-40B4-BE49-F238E27FC236}">
                <a16:creationId xmlns:a16="http://schemas.microsoft.com/office/drawing/2014/main" id="{BEFF2C01-1C76-4837-A58D-8AF7449032B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45560F8-6EBA-4543-AF83-843FC617349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0E761B5-485A-47FE-B4C4-7D84ABD0D49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F26FF3-8D56-48C7-8D26-19993DCDE9F5}" type="slidenum">
              <a:rPr lang="en-US" altLang="en-US" smtClean="0"/>
              <a:pPr>
                <a:spcBef>
                  <a:spcPct val="0"/>
                </a:spcBef>
              </a:pPr>
              <a:t>14</a:t>
            </a:fld>
            <a:endParaRPr lang="en-US" altLang="en-US"/>
          </a:p>
        </p:txBody>
      </p:sp>
      <p:sp>
        <p:nvSpPr>
          <p:cNvPr id="30723" name="Rectangle 2">
            <a:extLst>
              <a:ext uri="{FF2B5EF4-FFF2-40B4-BE49-F238E27FC236}">
                <a16:creationId xmlns:a16="http://schemas.microsoft.com/office/drawing/2014/main" id="{80087700-5C8B-479E-A573-56AB71A3F93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83E6EA6-B1E1-49F0-81B9-D6DA88EC229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24F1F49-059E-46C3-BE4E-B2EBC835BED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8255" indent="-291636">
              <a:spcBef>
                <a:spcPct val="30000"/>
              </a:spcBef>
              <a:defRPr sz="1200">
                <a:solidFill>
                  <a:schemeClr val="tx1"/>
                </a:solidFill>
                <a:latin typeface="Arial" panose="020B0604020202020204" pitchFamily="34" charset="0"/>
              </a:defRPr>
            </a:lvl2pPr>
            <a:lvl3pPr marL="1166546" indent="-233309">
              <a:spcBef>
                <a:spcPct val="30000"/>
              </a:spcBef>
              <a:defRPr sz="1200">
                <a:solidFill>
                  <a:schemeClr val="tx1"/>
                </a:solidFill>
                <a:latin typeface="Arial" panose="020B0604020202020204" pitchFamily="34" charset="0"/>
              </a:defRPr>
            </a:lvl3pPr>
            <a:lvl4pPr marL="1633164" indent="-233309">
              <a:spcBef>
                <a:spcPct val="30000"/>
              </a:spcBef>
              <a:defRPr sz="1200">
                <a:solidFill>
                  <a:schemeClr val="tx1"/>
                </a:solidFill>
                <a:latin typeface="Arial" panose="020B0604020202020204" pitchFamily="34" charset="0"/>
              </a:defRPr>
            </a:lvl4pPr>
            <a:lvl5pPr marL="2099782" indent="-233309">
              <a:spcBef>
                <a:spcPct val="30000"/>
              </a:spcBef>
              <a:defRPr sz="1200">
                <a:solidFill>
                  <a:schemeClr val="tx1"/>
                </a:solidFill>
                <a:latin typeface="Arial" panose="020B0604020202020204" pitchFamily="34" charset="0"/>
              </a:defRPr>
            </a:lvl5pPr>
            <a:lvl6pPr marL="2566401" indent="-233309" eaLnBrk="0" fontAlgn="base" hangingPunct="0">
              <a:spcBef>
                <a:spcPct val="30000"/>
              </a:spcBef>
              <a:spcAft>
                <a:spcPct val="0"/>
              </a:spcAft>
              <a:defRPr sz="1200">
                <a:solidFill>
                  <a:schemeClr val="tx1"/>
                </a:solidFill>
                <a:latin typeface="Arial" panose="020B0604020202020204" pitchFamily="34" charset="0"/>
              </a:defRPr>
            </a:lvl6pPr>
            <a:lvl7pPr marL="3033019" indent="-233309" eaLnBrk="0" fontAlgn="base" hangingPunct="0">
              <a:spcBef>
                <a:spcPct val="30000"/>
              </a:spcBef>
              <a:spcAft>
                <a:spcPct val="0"/>
              </a:spcAft>
              <a:defRPr sz="1200">
                <a:solidFill>
                  <a:schemeClr val="tx1"/>
                </a:solidFill>
                <a:latin typeface="Arial" panose="020B0604020202020204" pitchFamily="34" charset="0"/>
              </a:defRPr>
            </a:lvl7pPr>
            <a:lvl8pPr marL="3499637" indent="-233309" eaLnBrk="0" fontAlgn="base" hangingPunct="0">
              <a:spcBef>
                <a:spcPct val="30000"/>
              </a:spcBef>
              <a:spcAft>
                <a:spcPct val="0"/>
              </a:spcAft>
              <a:defRPr sz="1200">
                <a:solidFill>
                  <a:schemeClr val="tx1"/>
                </a:solidFill>
                <a:latin typeface="Arial" panose="020B0604020202020204" pitchFamily="34" charset="0"/>
              </a:defRPr>
            </a:lvl8pPr>
            <a:lvl9pPr marL="3966256" indent="-23330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580510-9693-4FDA-9BB5-6605FBAB2D49}" type="slidenum">
              <a:rPr lang="en-US" altLang="en-US" smtClean="0"/>
              <a:pPr>
                <a:spcBef>
                  <a:spcPct val="0"/>
                </a:spcBef>
              </a:pPr>
              <a:t>15</a:t>
            </a:fld>
            <a:endParaRPr lang="en-US" altLang="en-US"/>
          </a:p>
        </p:txBody>
      </p:sp>
      <p:sp>
        <p:nvSpPr>
          <p:cNvPr id="32771" name="Rectangle 2">
            <a:extLst>
              <a:ext uri="{FF2B5EF4-FFF2-40B4-BE49-F238E27FC236}">
                <a16:creationId xmlns:a16="http://schemas.microsoft.com/office/drawing/2014/main" id="{D795686C-9BF2-4D66-A3D0-AEDA5FA6C5AE}"/>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0B18335-28FC-4322-ACDB-5D58ED72498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13EAFE-5022-411A-AF2F-82586597A609}" type="slidenum">
              <a:rPr lang="en-US" altLang="en-US" smtClean="0"/>
              <a:pPr>
                <a:defRPr/>
              </a:pPr>
              <a:t>‹#›</a:t>
            </a:fld>
            <a:endParaRPr lang="en-US" altLang="en-US"/>
          </a:p>
        </p:txBody>
      </p:sp>
    </p:spTree>
    <p:extLst>
      <p:ext uri="{BB962C8B-B14F-4D97-AF65-F5344CB8AC3E}">
        <p14:creationId xmlns:p14="http://schemas.microsoft.com/office/powerpoint/2010/main" val="1309631396"/>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54E73C-3AC9-4E72-A6F4-801FBBC7C286}" type="slidenum">
              <a:rPr lang="en-US" altLang="en-US" smtClean="0"/>
              <a:pPr>
                <a:defRPr/>
              </a:pPr>
              <a:t>‹#›</a:t>
            </a:fld>
            <a:endParaRPr lang="en-US" altLang="en-US"/>
          </a:p>
        </p:txBody>
      </p:sp>
    </p:spTree>
    <p:extLst>
      <p:ext uri="{BB962C8B-B14F-4D97-AF65-F5344CB8AC3E}">
        <p14:creationId xmlns:p14="http://schemas.microsoft.com/office/powerpoint/2010/main" val="2294947938"/>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8F1EF0-B597-415B-A574-56B037A1FCA8}" type="slidenum">
              <a:rPr lang="en-US" altLang="en-US" smtClean="0"/>
              <a:pPr>
                <a:defRPr/>
              </a:pPr>
              <a:t>‹#›</a:t>
            </a:fld>
            <a:endParaRPr lang="en-US" altLang="en-US"/>
          </a:p>
        </p:txBody>
      </p:sp>
    </p:spTree>
    <p:extLst>
      <p:ext uri="{BB962C8B-B14F-4D97-AF65-F5344CB8AC3E}">
        <p14:creationId xmlns:p14="http://schemas.microsoft.com/office/powerpoint/2010/main" val="2434685160"/>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3B84AA-83F6-4B99-BC8A-C84AE79D97AD}" type="slidenum">
              <a:rPr lang="en-US" altLang="en-US" smtClean="0"/>
              <a:pPr>
                <a:defRPr/>
              </a:pPr>
              <a:t>‹#›</a:t>
            </a:fld>
            <a:endParaRPr lang="en-US" altLang="en-US"/>
          </a:p>
        </p:txBody>
      </p:sp>
    </p:spTree>
    <p:extLst>
      <p:ext uri="{BB962C8B-B14F-4D97-AF65-F5344CB8AC3E}">
        <p14:creationId xmlns:p14="http://schemas.microsoft.com/office/powerpoint/2010/main" val="30252832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44188A-124D-4683-A742-19882389F15A}" type="slidenum">
              <a:rPr lang="en-US" altLang="en-US" smtClean="0"/>
              <a:pPr>
                <a:defRPr/>
              </a:pPr>
              <a:t>‹#›</a:t>
            </a:fld>
            <a:endParaRPr lang="en-US" altLang="en-US"/>
          </a:p>
        </p:txBody>
      </p:sp>
    </p:spTree>
    <p:extLst>
      <p:ext uri="{BB962C8B-B14F-4D97-AF65-F5344CB8AC3E}">
        <p14:creationId xmlns:p14="http://schemas.microsoft.com/office/powerpoint/2010/main" val="12921390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3641EA-16A7-486F-9282-4B6B4AAA3BB0}" type="slidenum">
              <a:rPr lang="en-US" altLang="en-US" smtClean="0"/>
              <a:pPr>
                <a:defRPr/>
              </a:pPr>
              <a:t>‹#›</a:t>
            </a:fld>
            <a:endParaRPr lang="en-US" altLang="en-US"/>
          </a:p>
        </p:txBody>
      </p:sp>
    </p:spTree>
    <p:extLst>
      <p:ext uri="{BB962C8B-B14F-4D97-AF65-F5344CB8AC3E}">
        <p14:creationId xmlns:p14="http://schemas.microsoft.com/office/powerpoint/2010/main" val="363747346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6A38EC-829D-4142-9E14-957D647C17E3}" type="slidenum">
              <a:rPr lang="en-US" altLang="en-US" smtClean="0"/>
              <a:pPr>
                <a:defRPr/>
              </a:pPr>
              <a:t>‹#›</a:t>
            </a:fld>
            <a:endParaRPr lang="en-US" altLang="en-US"/>
          </a:p>
        </p:txBody>
      </p:sp>
    </p:spTree>
    <p:extLst>
      <p:ext uri="{BB962C8B-B14F-4D97-AF65-F5344CB8AC3E}">
        <p14:creationId xmlns:p14="http://schemas.microsoft.com/office/powerpoint/2010/main" val="173959857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D824659-C973-4B48-8B25-7049C880C53E}" type="slidenum">
              <a:rPr lang="en-US" altLang="en-US" smtClean="0"/>
              <a:pPr>
                <a:defRPr/>
              </a:pPr>
              <a:t>‹#›</a:t>
            </a:fld>
            <a:endParaRPr lang="en-US" altLang="en-US"/>
          </a:p>
        </p:txBody>
      </p:sp>
    </p:spTree>
    <p:extLst>
      <p:ext uri="{BB962C8B-B14F-4D97-AF65-F5344CB8AC3E}">
        <p14:creationId xmlns:p14="http://schemas.microsoft.com/office/powerpoint/2010/main" val="26589436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2D4488-2B06-46AA-B46C-F294D763D3F3}" type="slidenum">
              <a:rPr lang="en-US" altLang="en-US" smtClean="0"/>
              <a:pPr>
                <a:defRPr/>
              </a:pPr>
              <a:t>‹#›</a:t>
            </a:fld>
            <a:endParaRPr lang="en-US" altLang="en-US"/>
          </a:p>
        </p:txBody>
      </p:sp>
    </p:spTree>
    <p:extLst>
      <p:ext uri="{BB962C8B-B14F-4D97-AF65-F5344CB8AC3E}">
        <p14:creationId xmlns:p14="http://schemas.microsoft.com/office/powerpoint/2010/main" val="46906794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AEEFFBF-1BF7-4C0C-B600-55E05EA51B29}" type="slidenum">
              <a:rPr lang="en-US" altLang="en-US" smtClean="0"/>
              <a:pPr>
                <a:defRPr/>
              </a:pPr>
              <a:t>‹#›</a:t>
            </a:fld>
            <a:endParaRPr lang="en-US" altLang="en-US"/>
          </a:p>
        </p:txBody>
      </p:sp>
    </p:spTree>
    <p:extLst>
      <p:ext uri="{BB962C8B-B14F-4D97-AF65-F5344CB8AC3E}">
        <p14:creationId xmlns:p14="http://schemas.microsoft.com/office/powerpoint/2010/main" val="5035407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5BDC08-01A8-4D1B-853B-BA6E75072DBA}" type="slidenum">
              <a:rPr lang="en-US" altLang="en-US" smtClean="0"/>
              <a:pPr>
                <a:defRPr/>
              </a:pPr>
              <a:t>‹#›</a:t>
            </a:fld>
            <a:endParaRPr lang="en-US" altLang="en-US"/>
          </a:p>
        </p:txBody>
      </p:sp>
    </p:spTree>
    <p:extLst>
      <p:ext uri="{BB962C8B-B14F-4D97-AF65-F5344CB8AC3E}">
        <p14:creationId xmlns:p14="http://schemas.microsoft.com/office/powerpoint/2010/main" val="33734129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035560-1C5B-4052-B715-18004918199D}" type="slidenum">
              <a:rPr lang="en-US" altLang="en-US" smtClean="0"/>
              <a:pPr>
                <a:defRPr/>
              </a:pPr>
              <a:t>‹#›</a:t>
            </a:fld>
            <a:endParaRPr lang="en-US" altLang="en-US"/>
          </a:p>
        </p:txBody>
      </p:sp>
    </p:spTree>
    <p:extLst>
      <p:ext uri="{BB962C8B-B14F-4D97-AF65-F5344CB8AC3E}">
        <p14:creationId xmlns:p14="http://schemas.microsoft.com/office/powerpoint/2010/main" val="1418093680"/>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9E4FA7-5741-4DF4-BA9E-0C0B5AB8CE2F}" type="slidenum">
              <a:rPr lang="en-US" altLang="en-US" smtClean="0"/>
              <a:pPr>
                <a:defRPr/>
              </a:pPr>
              <a:t>‹#›</a:t>
            </a:fld>
            <a:endParaRPr lang="en-US" altLang="en-US"/>
          </a:p>
        </p:txBody>
      </p:sp>
    </p:spTree>
    <p:extLst>
      <p:ext uri="{BB962C8B-B14F-4D97-AF65-F5344CB8AC3E}">
        <p14:creationId xmlns:p14="http://schemas.microsoft.com/office/powerpoint/2010/main" val="280314932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8061A8-65D7-404A-BEA1-7EE9218BCE59}" type="slidenum">
              <a:rPr lang="en-US" altLang="en-US" smtClean="0"/>
              <a:pPr>
                <a:defRPr/>
              </a:pPr>
              <a:t>‹#›</a:t>
            </a:fld>
            <a:endParaRPr lang="en-US" altLang="en-US"/>
          </a:p>
        </p:txBody>
      </p:sp>
    </p:spTree>
    <p:extLst>
      <p:ext uri="{BB962C8B-B14F-4D97-AF65-F5344CB8AC3E}">
        <p14:creationId xmlns:p14="http://schemas.microsoft.com/office/powerpoint/2010/main" val="3120407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8061A8-65D7-404A-BEA1-7EE9218BCE59}"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8559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8061A8-65D7-404A-BEA1-7EE9218BCE59}" type="slidenum">
              <a:rPr lang="en-US" altLang="en-US" smtClean="0"/>
              <a:pPr>
                <a:defRPr/>
              </a:pPr>
              <a:t>‹#›</a:t>
            </a:fld>
            <a:endParaRPr lang="en-US" altLang="en-US"/>
          </a:p>
        </p:txBody>
      </p:sp>
    </p:spTree>
    <p:extLst>
      <p:ext uri="{BB962C8B-B14F-4D97-AF65-F5344CB8AC3E}">
        <p14:creationId xmlns:p14="http://schemas.microsoft.com/office/powerpoint/2010/main" val="201466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8061A8-65D7-404A-BEA1-7EE9218BCE59}"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0703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8061A8-65D7-404A-BEA1-7EE9218BCE59}" type="slidenum">
              <a:rPr lang="en-US" altLang="en-US" smtClean="0"/>
              <a:pPr>
                <a:defRPr/>
              </a:pPr>
              <a:t>‹#›</a:t>
            </a:fld>
            <a:endParaRPr lang="en-US" altLang="en-US"/>
          </a:p>
        </p:txBody>
      </p:sp>
    </p:spTree>
    <p:extLst>
      <p:ext uri="{BB962C8B-B14F-4D97-AF65-F5344CB8AC3E}">
        <p14:creationId xmlns:p14="http://schemas.microsoft.com/office/powerpoint/2010/main" val="1895774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9DE159-AEEC-48F5-A69A-56BAE43196C5}" type="slidenum">
              <a:rPr lang="en-US" altLang="en-US" smtClean="0"/>
              <a:pPr>
                <a:defRPr/>
              </a:pPr>
              <a:t>‹#›</a:t>
            </a:fld>
            <a:endParaRPr lang="en-US" altLang="en-US"/>
          </a:p>
        </p:txBody>
      </p:sp>
    </p:spTree>
    <p:extLst>
      <p:ext uri="{BB962C8B-B14F-4D97-AF65-F5344CB8AC3E}">
        <p14:creationId xmlns:p14="http://schemas.microsoft.com/office/powerpoint/2010/main" val="60272046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8A0CAC-D138-475A-8FCF-E3B2EBC2B4BB}" type="slidenum">
              <a:rPr lang="en-US" altLang="en-US" smtClean="0"/>
              <a:pPr>
                <a:defRPr/>
              </a:pPr>
              <a:t>‹#›</a:t>
            </a:fld>
            <a:endParaRPr lang="en-US" altLang="en-US"/>
          </a:p>
        </p:txBody>
      </p:sp>
    </p:spTree>
    <p:extLst>
      <p:ext uri="{BB962C8B-B14F-4D97-AF65-F5344CB8AC3E}">
        <p14:creationId xmlns:p14="http://schemas.microsoft.com/office/powerpoint/2010/main" val="1875804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ED13FE-5A1E-4A46-802E-E222705988BF}" type="slidenum">
              <a:rPr lang="en-US" altLang="en-US" smtClean="0"/>
              <a:pPr>
                <a:defRPr/>
              </a:pPr>
              <a:t>‹#›</a:t>
            </a:fld>
            <a:endParaRPr lang="en-US" altLang="en-US"/>
          </a:p>
        </p:txBody>
      </p:sp>
    </p:spTree>
    <p:extLst>
      <p:ext uri="{BB962C8B-B14F-4D97-AF65-F5344CB8AC3E}">
        <p14:creationId xmlns:p14="http://schemas.microsoft.com/office/powerpoint/2010/main" val="327021010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CC3AB8-7E84-4B9E-924F-94C91439BD0D}" type="slidenum">
              <a:rPr lang="en-US" altLang="en-US" smtClean="0"/>
              <a:pPr>
                <a:defRPr/>
              </a:pPr>
              <a:t>‹#›</a:t>
            </a:fld>
            <a:endParaRPr lang="en-US" altLang="en-US"/>
          </a:p>
        </p:txBody>
      </p:sp>
    </p:spTree>
    <p:extLst>
      <p:ext uri="{BB962C8B-B14F-4D97-AF65-F5344CB8AC3E}">
        <p14:creationId xmlns:p14="http://schemas.microsoft.com/office/powerpoint/2010/main" val="380751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E58CB8D-2D33-43EB-9FFE-B9CEF9609A64}" type="slidenum">
              <a:rPr lang="en-US" altLang="en-US" smtClean="0"/>
              <a:pPr>
                <a:defRPr/>
              </a:pPr>
              <a:t>‹#›</a:t>
            </a:fld>
            <a:endParaRPr lang="en-US" altLang="en-US"/>
          </a:p>
        </p:txBody>
      </p:sp>
    </p:spTree>
    <p:extLst>
      <p:ext uri="{BB962C8B-B14F-4D97-AF65-F5344CB8AC3E}">
        <p14:creationId xmlns:p14="http://schemas.microsoft.com/office/powerpoint/2010/main" val="3617864352"/>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134DBEB-C269-49BF-A92E-25968521A7DA}" type="slidenum">
              <a:rPr lang="en-US" altLang="en-US" smtClean="0"/>
              <a:pPr>
                <a:defRPr/>
              </a:pPr>
              <a:t>‹#›</a:t>
            </a:fld>
            <a:endParaRPr lang="en-US" altLang="en-US"/>
          </a:p>
        </p:txBody>
      </p:sp>
    </p:spTree>
    <p:extLst>
      <p:ext uri="{BB962C8B-B14F-4D97-AF65-F5344CB8AC3E}">
        <p14:creationId xmlns:p14="http://schemas.microsoft.com/office/powerpoint/2010/main" val="1610954219"/>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29DA6B3-144E-4BDE-869C-B5B2F067A672}" type="slidenum">
              <a:rPr lang="en-US" altLang="en-US" smtClean="0"/>
              <a:pPr>
                <a:defRPr/>
              </a:pPr>
              <a:t>‹#›</a:t>
            </a:fld>
            <a:endParaRPr lang="en-US" altLang="en-US"/>
          </a:p>
        </p:txBody>
      </p:sp>
    </p:spTree>
    <p:extLst>
      <p:ext uri="{BB962C8B-B14F-4D97-AF65-F5344CB8AC3E}">
        <p14:creationId xmlns:p14="http://schemas.microsoft.com/office/powerpoint/2010/main" val="1696906772"/>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230586-997E-4A86-A8CD-2DA51505DB11}" type="slidenum">
              <a:rPr lang="en-US" altLang="en-US" smtClean="0"/>
              <a:pPr>
                <a:defRPr/>
              </a:pPr>
              <a:t>‹#›</a:t>
            </a:fld>
            <a:endParaRPr lang="en-US" altLang="en-US"/>
          </a:p>
        </p:txBody>
      </p:sp>
    </p:spTree>
    <p:extLst>
      <p:ext uri="{BB962C8B-B14F-4D97-AF65-F5344CB8AC3E}">
        <p14:creationId xmlns:p14="http://schemas.microsoft.com/office/powerpoint/2010/main" val="762362060"/>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CC3AB8-7E84-4B9E-924F-94C91439BD0D}" type="slidenum">
              <a:rPr lang="en-US" altLang="en-US" smtClean="0"/>
              <a:pPr>
                <a:defRPr/>
              </a:pPr>
              <a:t>‹#›</a:t>
            </a:fld>
            <a:endParaRPr lang="en-US" altLang="en-US"/>
          </a:p>
        </p:txBody>
      </p:sp>
    </p:spTree>
    <p:extLst>
      <p:ext uri="{BB962C8B-B14F-4D97-AF65-F5344CB8AC3E}">
        <p14:creationId xmlns:p14="http://schemas.microsoft.com/office/powerpoint/2010/main" val="1580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CC3AB8-7E84-4B9E-924F-94C91439BD0D}" type="slidenum">
              <a:rPr lang="en-US" altLang="en-US" smtClean="0"/>
              <a:pPr>
                <a:defRPr/>
              </a:pPr>
              <a:t>‹#›</a:t>
            </a:fld>
            <a:endParaRPr lang="en-US" altLang="en-US"/>
          </a:p>
        </p:txBody>
      </p:sp>
    </p:spTree>
    <p:extLst>
      <p:ext uri="{BB962C8B-B14F-4D97-AF65-F5344CB8AC3E}">
        <p14:creationId xmlns:p14="http://schemas.microsoft.com/office/powerpoint/2010/main" val="2171674568"/>
      </p:ext>
    </p:extLst>
  </p:cSld>
  <p:clrMap bg1="dk1" tx1="lt1" bg2="dk2" tx2="lt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Lst>
  <p:transition>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28061A8-65D7-404A-BEA1-7EE9218BCE59}" type="slidenum">
              <a:rPr lang="en-US" altLang="en-US" smtClean="0"/>
              <a:pPr>
                <a:defRPr/>
              </a:pPr>
              <a:t>‹#›</a:t>
            </a:fld>
            <a:endParaRPr lang="en-US" altLang="en-US"/>
          </a:p>
        </p:txBody>
      </p:sp>
    </p:spTree>
    <p:extLst>
      <p:ext uri="{BB962C8B-B14F-4D97-AF65-F5344CB8AC3E}">
        <p14:creationId xmlns:p14="http://schemas.microsoft.com/office/powerpoint/2010/main" val="2941717938"/>
      </p:ext>
    </p:extLst>
  </p:cSld>
  <p:clrMap bg1="lt1" tx1="dk1" bg2="lt2" tx2="dk2" accent1="accent1" accent2="accent2" accent3="accent3" accent4="accent4" accent5="accent5" accent6="accent6" hlink="hlink" folHlink="folHlink"/>
  <p:sldLayoutIdLst>
    <p:sldLayoutId id="2147485080" r:id="rId1"/>
    <p:sldLayoutId id="2147485081" r:id="rId2"/>
    <p:sldLayoutId id="2147485082" r:id="rId3"/>
    <p:sldLayoutId id="2147485083" r:id="rId4"/>
    <p:sldLayoutId id="2147485084" r:id="rId5"/>
    <p:sldLayoutId id="2147485085" r:id="rId6"/>
    <p:sldLayoutId id="2147485086" r:id="rId7"/>
    <p:sldLayoutId id="2147485087" r:id="rId8"/>
    <p:sldLayoutId id="2147485088" r:id="rId9"/>
    <p:sldLayoutId id="2147485089" r:id="rId10"/>
    <p:sldLayoutId id="2147485090" r:id="rId11"/>
    <p:sldLayoutId id="2147485091" r:id="rId12"/>
    <p:sldLayoutId id="2147485092" r:id="rId13"/>
    <p:sldLayoutId id="2147485093" r:id="rId14"/>
    <p:sldLayoutId id="2147485094" r:id="rId15"/>
    <p:sldLayoutId id="2147485095" r:id="rId16"/>
  </p:sldLayoutIdLst>
  <p:transition>
    <p:fad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anielboonepto.wikispaces.com/School+Supply+Kits" TargetMode="External"/><Relationship Id="rId2" Type="http://schemas.openxmlformats.org/officeDocument/2006/relationships/image" Target="../media/image5.gif&amp;ehk=hGfifzNBLdIhmjhQRsDCBQ&amp;r=0&amp;pid=OfficeInsert"/><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amp;ehk=acuYRNd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amp;ehk=4Puy8kTUr0BdZT0Sb1TSsQ&amp;r=0&amp;pid=OfficeInsert"/><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usag-yongsan/4046154860/"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hyperlink" Target="http://www.delano.k12.mn.us/elementary-school/gradesstaff/second-grade/field-trips" TargetMode="External"/><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lhealthreport.org/2018/08/13/low-income-children-access-mental-health-care-varies-sharply-county/" TargetMode="External"/><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getdrawings.com/crawfish-drawin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veseleklupe.wordpress.com/2013/09/"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c.gov/coronavirus/2019-ncov/community/schools-childcare/k-12-childcare-guidance.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artylou.blogspot.com/2016/09/my-pre-k-classroom.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laramieopenschool.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btrcs.org/events/picture-day/"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hyperlink" Target="https://www.mark-im.com/tag/autism-fundraisers/" TargetMode="Externa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66"/>
        </a:solidFill>
        <a:effectLst/>
      </p:bgPr>
    </p:bg>
    <p:spTree>
      <p:nvGrpSpPr>
        <p:cNvPr id="1" name=""/>
        <p:cNvGrpSpPr/>
        <p:nvPr/>
      </p:nvGrpSpPr>
      <p:grpSpPr>
        <a:xfrm>
          <a:off x="0" y="0"/>
          <a:ext cx="0" cy="0"/>
          <a:chOff x="0" y="0"/>
          <a:chExt cx="0" cy="0"/>
        </a:xfrm>
      </p:grpSpPr>
      <p:sp useBgFill="1">
        <p:nvSpPr>
          <p:cNvPr id="11307" name="Rectangle 11306">
            <a:extLst>
              <a:ext uri="{FF2B5EF4-FFF2-40B4-BE49-F238E27FC236}">
                <a16:creationId xmlns:a16="http://schemas.microsoft.com/office/drawing/2014/main" id="{3C5974B6-3353-4781-B620-BC5168DAE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9" name="Rectangle 8">
            <a:extLst>
              <a:ext uri="{FF2B5EF4-FFF2-40B4-BE49-F238E27FC236}">
                <a16:creationId xmlns:a16="http://schemas.microsoft.com/office/drawing/2014/main" id="{0A2C0FD4-452B-439A-A978-C37BC16F5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04614" y="2355786"/>
            <a:ext cx="3739311"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266" name="Rectangle 2">
            <a:extLst>
              <a:ext uri="{FF2B5EF4-FFF2-40B4-BE49-F238E27FC236}">
                <a16:creationId xmlns:a16="http://schemas.microsoft.com/office/drawing/2014/main" id="{0700AB12-4A91-464D-979E-86F37B403FBA}"/>
              </a:ext>
            </a:extLst>
          </p:cNvPr>
          <p:cNvSpPr>
            <a:spLocks noGrp="1" noChangeArrowheads="1"/>
          </p:cNvSpPr>
          <p:nvPr>
            <p:ph type="ctrTitle"/>
          </p:nvPr>
        </p:nvSpPr>
        <p:spPr>
          <a:xfrm>
            <a:off x="5669859" y="2723322"/>
            <a:ext cx="2632766" cy="2236738"/>
          </a:xfrm>
        </p:spPr>
        <p:txBody>
          <a:bodyPr>
            <a:normAutofit/>
          </a:bodyPr>
          <a:lstStyle/>
          <a:p>
            <a:pPr algn="l" eaLnBrk="1" hangingPunct="1"/>
            <a:r>
              <a:rPr lang="en-US" altLang="en-US" sz="3800">
                <a:solidFill>
                  <a:srgbClr val="FFFFFF"/>
                </a:solidFill>
              </a:rPr>
              <a:t>The Open School </a:t>
            </a:r>
            <a:br>
              <a:rPr lang="en-US" altLang="en-US" sz="3800">
                <a:solidFill>
                  <a:srgbClr val="FFFFFF"/>
                </a:solidFill>
              </a:rPr>
            </a:br>
            <a:r>
              <a:rPr lang="en-US" altLang="en-US" sz="3800">
                <a:solidFill>
                  <a:srgbClr val="FFFFFF"/>
                </a:solidFill>
              </a:rPr>
              <a:t>Parent Orientation</a:t>
            </a:r>
          </a:p>
        </p:txBody>
      </p:sp>
      <p:sp>
        <p:nvSpPr>
          <p:cNvPr id="11267" name="Rectangle 3">
            <a:extLst>
              <a:ext uri="{FF2B5EF4-FFF2-40B4-BE49-F238E27FC236}">
                <a16:creationId xmlns:a16="http://schemas.microsoft.com/office/drawing/2014/main" id="{09750831-4A8A-4A0E-BDC5-2D2037A3D4D5}"/>
              </a:ext>
            </a:extLst>
          </p:cNvPr>
          <p:cNvSpPr>
            <a:spLocks noGrp="1" noChangeArrowheads="1"/>
          </p:cNvSpPr>
          <p:nvPr>
            <p:ph type="subTitle" idx="1"/>
          </p:nvPr>
        </p:nvSpPr>
        <p:spPr>
          <a:xfrm>
            <a:off x="5669859" y="4963425"/>
            <a:ext cx="2632766" cy="758843"/>
          </a:xfrm>
        </p:spPr>
        <p:txBody>
          <a:bodyPr anchor="t">
            <a:normAutofit/>
          </a:bodyPr>
          <a:lstStyle/>
          <a:p>
            <a:pPr algn="l" eaLnBrk="1" hangingPunct="1"/>
            <a:r>
              <a:rPr lang="en-US" altLang="en-US" sz="1700" b="1">
                <a:solidFill>
                  <a:srgbClr val="FEFFFF"/>
                </a:solidFill>
              </a:rPr>
              <a:t>August 2022</a:t>
            </a:r>
          </a:p>
          <a:p>
            <a:pPr algn="l" eaLnBrk="1" hangingPunct="1"/>
            <a:endParaRPr lang="en-US" altLang="en-US" sz="1700">
              <a:solidFill>
                <a:srgbClr val="FEFFFF"/>
              </a:solidFill>
            </a:endParaRPr>
          </a:p>
        </p:txBody>
      </p:sp>
      <p:sp>
        <p:nvSpPr>
          <p:cNvPr id="11311" name="Freeform 5">
            <a:extLst>
              <a:ext uri="{FF2B5EF4-FFF2-40B4-BE49-F238E27FC236}">
                <a16:creationId xmlns:a16="http://schemas.microsoft.com/office/drawing/2014/main" id="{16929AE4-43B6-494E-B7D6-F778AB2F2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07336" y="1654168"/>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13" name="Freeform 6">
            <a:extLst>
              <a:ext uri="{FF2B5EF4-FFF2-40B4-BE49-F238E27FC236}">
                <a16:creationId xmlns:a16="http://schemas.microsoft.com/office/drawing/2014/main" id="{8CEE0D70-D5EB-4589-819D-77F64EC4F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1311136"/>
            <a:ext cx="515815"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15" name="Freeform 7">
            <a:extLst>
              <a:ext uri="{FF2B5EF4-FFF2-40B4-BE49-F238E27FC236}">
                <a16:creationId xmlns:a16="http://schemas.microsoft.com/office/drawing/2014/main" id="{2A701B99-D75A-4647-9635-9858D3BA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1126737"/>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17" name="Rectangle 11316">
            <a:extLst>
              <a:ext uri="{FF2B5EF4-FFF2-40B4-BE49-F238E27FC236}">
                <a16:creationId xmlns:a16="http://schemas.microsoft.com/office/drawing/2014/main" id="{884DEADC-5415-4FC6-93F0-89769392A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4144" y="1120020"/>
            <a:ext cx="4224646"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a:extLst>
              <a:ext uri="{FF2B5EF4-FFF2-40B4-BE49-F238E27FC236}">
                <a16:creationId xmlns:a16="http://schemas.microsoft.com/office/drawing/2014/main" id="{1AB5CB22-55AC-4313-82FC-399049DE48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8848" y="1500107"/>
            <a:ext cx="3968223" cy="27592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6F118D-9E6D-419A-8A74-F8A9E9EA51D4}"/>
              </a:ext>
            </a:extLst>
          </p:cNvPr>
          <p:cNvSpPr>
            <a:spLocks noGrp="1"/>
          </p:cNvSpPr>
          <p:nvPr>
            <p:ph type="title"/>
          </p:nvPr>
        </p:nvSpPr>
        <p:spPr>
          <a:xfrm>
            <a:off x="4809090" y="321734"/>
            <a:ext cx="3852309" cy="1135737"/>
          </a:xfrm>
        </p:spPr>
        <p:txBody>
          <a:bodyPr>
            <a:normAutofit/>
          </a:bodyPr>
          <a:lstStyle/>
          <a:p>
            <a:r>
              <a:rPr lang="en-US" sz="3100" dirty="0"/>
              <a:t>Enrollment and </a:t>
            </a:r>
            <a:br>
              <a:rPr lang="en-US" sz="3100" dirty="0"/>
            </a:br>
            <a:r>
              <a:rPr lang="en-US" sz="3100" dirty="0"/>
              <a:t>Supply Fees</a:t>
            </a:r>
          </a:p>
        </p:txBody>
      </p:sp>
      <p:pic>
        <p:nvPicPr>
          <p:cNvPr id="14" name="Picture 13">
            <a:extLst>
              <a:ext uri="{FF2B5EF4-FFF2-40B4-BE49-F238E27FC236}">
                <a16:creationId xmlns:a16="http://schemas.microsoft.com/office/drawing/2014/main" id="{DBBEBA90-9F6F-4865-A106-D476EA25A9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276" r="12537"/>
          <a:stretch/>
        </p:blipFill>
        <p:spPr>
          <a:xfrm>
            <a:off x="482600" y="864649"/>
            <a:ext cx="3968040" cy="5128701"/>
          </a:xfrm>
          <a:prstGeom prst="rect">
            <a:avLst/>
          </a:prstGeom>
        </p:spPr>
      </p:pic>
      <p:grpSp>
        <p:nvGrpSpPr>
          <p:cNvPr id="45" name="Group 44">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822960" cy="1097280"/>
            <a:chOff x="11094720" y="0"/>
            <a:chExt cx="1097280" cy="1097280"/>
          </a:xfrm>
        </p:grpSpPr>
        <p:sp>
          <p:nvSpPr>
            <p:cNvPr id="46" name="Isosceles Triangle 45">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E94D8C2-EE78-4DB9-9E1F-BCAD5D9AF2B0}"/>
              </a:ext>
            </a:extLst>
          </p:cNvPr>
          <p:cNvSpPr>
            <a:spLocks noGrp="1"/>
          </p:cNvSpPr>
          <p:nvPr>
            <p:ph idx="1"/>
          </p:nvPr>
        </p:nvSpPr>
        <p:spPr>
          <a:xfrm>
            <a:off x="4809090" y="1782981"/>
            <a:ext cx="3852309" cy="4393982"/>
          </a:xfrm>
        </p:spPr>
        <p:txBody>
          <a:bodyPr>
            <a:normAutofit/>
          </a:bodyPr>
          <a:lstStyle/>
          <a:p>
            <a:r>
              <a:rPr lang="en-US" sz="1700" dirty="0"/>
              <a:t>$40 supply fee each semester (September &amp; January charges)</a:t>
            </a:r>
          </a:p>
          <a:p>
            <a:r>
              <a:rPr lang="en-US" sz="1700" dirty="0"/>
              <a:t>$60 annual enrollment fee each year</a:t>
            </a:r>
          </a:p>
          <a:p>
            <a:pPr marL="0" indent="0">
              <a:buNone/>
            </a:pPr>
            <a:r>
              <a:rPr lang="en-US" sz="1700" dirty="0"/>
              <a:t>Will be on first tuition statement in September if haven’t prepaid </a:t>
            </a:r>
          </a:p>
          <a:p>
            <a:pPr marL="0" indent="0">
              <a:buNone/>
            </a:pPr>
            <a:endParaRPr lang="en-US" sz="1700" dirty="0"/>
          </a:p>
          <a:p>
            <a:pPr marL="0" indent="0">
              <a:buNone/>
            </a:pPr>
            <a:r>
              <a:rPr lang="en-US" sz="1700" dirty="0"/>
              <a:t>Personal items such as water bottle, change of clothing, etc. were listed in newsletter </a:t>
            </a:r>
          </a:p>
        </p:txBody>
      </p:sp>
      <p:grpSp>
        <p:nvGrpSpPr>
          <p:cNvPr id="49" name="Group 48">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83455" y="4601497"/>
            <a:ext cx="760545" cy="2017580"/>
            <a:chOff x="11177940" y="4601497"/>
            <a:chExt cx="1014060" cy="2017580"/>
          </a:xfrm>
        </p:grpSpPr>
        <p:sp>
          <p:nvSpPr>
            <p:cNvPr id="50" name="Isosceles Triangle 4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6679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useBgFill="1">
        <p:nvSpPr>
          <p:cNvPr id="37906" name="Rectangle 3790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2">
            <a:extLst>
              <a:ext uri="{FF2B5EF4-FFF2-40B4-BE49-F238E27FC236}">
                <a16:creationId xmlns:a16="http://schemas.microsoft.com/office/drawing/2014/main" id="{FB29E65F-F5CE-40BC-9BDB-0A8379EEB196}"/>
              </a:ext>
            </a:extLst>
          </p:cNvPr>
          <p:cNvSpPr>
            <a:spLocks noGrp="1" noChangeArrowheads="1"/>
          </p:cNvSpPr>
          <p:nvPr>
            <p:ph type="title"/>
          </p:nvPr>
        </p:nvSpPr>
        <p:spPr>
          <a:xfrm>
            <a:off x="480060" y="325369"/>
            <a:ext cx="3276451" cy="1956841"/>
          </a:xfrm>
        </p:spPr>
        <p:txBody>
          <a:bodyPr anchor="b">
            <a:normAutofit/>
          </a:bodyPr>
          <a:lstStyle/>
          <a:p>
            <a:pPr eaLnBrk="1" hangingPunct="1"/>
            <a:r>
              <a:rPr lang="en-US" altLang="en-US" sz="4700" dirty="0">
                <a:solidFill>
                  <a:schemeClr val="bg1"/>
                </a:solidFill>
              </a:rPr>
              <a:t>Meals and Snack Time</a:t>
            </a:r>
          </a:p>
        </p:txBody>
      </p:sp>
      <p:sp>
        <p:nvSpPr>
          <p:cNvPr id="3790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Rectangle 3">
            <a:extLst>
              <a:ext uri="{FF2B5EF4-FFF2-40B4-BE49-F238E27FC236}">
                <a16:creationId xmlns:a16="http://schemas.microsoft.com/office/drawing/2014/main" id="{455D4FF8-71CE-4635-BF71-1C3C1404C306}"/>
              </a:ext>
            </a:extLst>
          </p:cNvPr>
          <p:cNvSpPr>
            <a:spLocks noGrp="1" noChangeArrowheads="1"/>
          </p:cNvSpPr>
          <p:nvPr>
            <p:ph idx="1"/>
          </p:nvPr>
        </p:nvSpPr>
        <p:spPr>
          <a:xfrm>
            <a:off x="480060" y="2872899"/>
            <a:ext cx="3182691" cy="3320668"/>
          </a:xfrm>
        </p:spPr>
        <p:txBody>
          <a:bodyPr>
            <a:normAutofit/>
          </a:bodyPr>
          <a:lstStyle/>
          <a:p>
            <a:pPr eaLnBrk="1" hangingPunct="1">
              <a:defRPr/>
            </a:pPr>
            <a:r>
              <a:rPr lang="en-US" altLang="en-US" sz="1500" b="1" i="1" dirty="0">
                <a:solidFill>
                  <a:schemeClr val="bg1"/>
                </a:solidFill>
              </a:rPr>
              <a:t>Lunch Time (avoid glass containers, red dye – new floors)</a:t>
            </a:r>
          </a:p>
          <a:p>
            <a:pPr eaLnBrk="1" hangingPunct="1">
              <a:defRPr/>
            </a:pPr>
            <a:r>
              <a:rPr lang="en-US" altLang="en-US" sz="1500" b="1" i="1" dirty="0">
                <a:solidFill>
                  <a:schemeClr val="bg1"/>
                </a:solidFill>
              </a:rPr>
              <a:t>Water Bottles</a:t>
            </a:r>
          </a:p>
          <a:p>
            <a:pPr eaLnBrk="1" hangingPunct="1">
              <a:defRPr/>
            </a:pPr>
            <a:r>
              <a:rPr lang="en-US" altLang="en-US" sz="1500" b="1" i="1" dirty="0">
                <a:solidFill>
                  <a:schemeClr val="bg1"/>
                </a:solidFill>
              </a:rPr>
              <a:t>Label snacks please</a:t>
            </a:r>
          </a:p>
          <a:p>
            <a:pPr eaLnBrk="1" hangingPunct="1">
              <a:defRPr/>
            </a:pPr>
            <a:r>
              <a:rPr lang="en-US" altLang="en-US" sz="1500" b="1" i="1" dirty="0">
                <a:solidFill>
                  <a:schemeClr val="bg1"/>
                </a:solidFill>
              </a:rPr>
              <a:t>Morning Snack Time</a:t>
            </a:r>
            <a:r>
              <a:rPr lang="en-US" altLang="en-US" sz="1500" dirty="0">
                <a:solidFill>
                  <a:schemeClr val="bg1"/>
                </a:solidFill>
              </a:rPr>
              <a:t>  (can bring in more than 1 day at a time and leave in cubby or refrigerator)</a:t>
            </a:r>
          </a:p>
          <a:p>
            <a:pPr eaLnBrk="1" hangingPunct="1">
              <a:defRPr/>
            </a:pPr>
            <a:r>
              <a:rPr lang="en-US" altLang="en-US" sz="1500" b="1" i="1" dirty="0">
                <a:solidFill>
                  <a:schemeClr val="bg1"/>
                </a:solidFill>
              </a:rPr>
              <a:t>After School Snack Time  </a:t>
            </a:r>
          </a:p>
          <a:p>
            <a:pPr eaLnBrk="1" hangingPunct="1">
              <a:defRPr/>
            </a:pPr>
            <a:r>
              <a:rPr lang="en-US" altLang="en-US" sz="1500" b="1" i="1" dirty="0">
                <a:solidFill>
                  <a:schemeClr val="bg1"/>
                </a:solidFill>
              </a:rPr>
              <a:t>Allergies </a:t>
            </a:r>
          </a:p>
          <a:p>
            <a:pPr lvl="1" eaLnBrk="1" hangingPunct="1">
              <a:defRPr/>
            </a:pPr>
            <a:r>
              <a:rPr lang="en-US" altLang="en-US" sz="1500" b="1" i="1" dirty="0">
                <a:solidFill>
                  <a:schemeClr val="bg1"/>
                </a:solidFill>
              </a:rPr>
              <a:t>Miss Joni’s room allergy nut allergy (morning snack) </a:t>
            </a:r>
          </a:p>
          <a:p>
            <a:pPr marL="457200" lvl="1" indent="0" eaLnBrk="1" hangingPunct="1">
              <a:buNone/>
              <a:defRPr/>
            </a:pPr>
            <a:endParaRPr lang="en-US" altLang="en-US" sz="1500" b="1" i="1" dirty="0"/>
          </a:p>
          <a:p>
            <a:pPr eaLnBrk="1" hangingPunct="1">
              <a:defRPr/>
            </a:pPr>
            <a:endParaRPr lang="en-US" altLang="en-US" sz="1500" b="1" i="1" dirty="0"/>
          </a:p>
        </p:txBody>
      </p:sp>
      <p:pic>
        <p:nvPicPr>
          <p:cNvPr id="3" name="Picture 2">
            <a:extLst>
              <a:ext uri="{FF2B5EF4-FFF2-40B4-BE49-F238E27FC236}">
                <a16:creationId xmlns:a16="http://schemas.microsoft.com/office/drawing/2014/main" id="{013F4FE3-DE66-4C52-A894-0859A08CB1EB}"/>
              </a:ext>
            </a:extLst>
          </p:cNvPr>
          <p:cNvPicPr>
            <a:picLocks noChangeAspect="1"/>
          </p:cNvPicPr>
          <p:nvPr/>
        </p:nvPicPr>
        <p:blipFill rotWithShape="1">
          <a:blip r:embed="rId3">
            <a:extLst>
              <a:ext uri="{28A0092B-C50C-407E-A947-70E740481C1C}">
                <a14:useLocalDpi xmlns:a14="http://schemas.microsoft.com/office/drawing/2010/main" val="0"/>
              </a:ext>
            </a:extLst>
          </a:blip>
          <a:srcRect l="14773" r="36894"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00B0F0"/>
          </a:solid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D64BE-474F-4982-BA57-AA90F0B2FA4A}"/>
              </a:ext>
            </a:extLst>
          </p:cNvPr>
          <p:cNvSpPr>
            <a:spLocks noGrp="1"/>
          </p:cNvSpPr>
          <p:nvPr>
            <p:ph type="title"/>
          </p:nvPr>
        </p:nvSpPr>
        <p:spPr>
          <a:xfrm>
            <a:off x="442170" y="856180"/>
            <a:ext cx="3420438" cy="1128068"/>
          </a:xfrm>
        </p:spPr>
        <p:txBody>
          <a:bodyPr anchor="ctr">
            <a:normAutofit/>
          </a:bodyPr>
          <a:lstStyle/>
          <a:p>
            <a:r>
              <a:rPr lang="en-US" sz="3500"/>
              <a:t>Celebrations</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EBD397-CF3B-4159-A28A-80C4B707AE68}"/>
              </a:ext>
            </a:extLst>
          </p:cNvPr>
          <p:cNvSpPr>
            <a:spLocks noGrp="1"/>
          </p:cNvSpPr>
          <p:nvPr>
            <p:ph idx="1"/>
          </p:nvPr>
        </p:nvSpPr>
        <p:spPr>
          <a:xfrm>
            <a:off x="443039" y="2330505"/>
            <a:ext cx="3419569" cy="3979585"/>
          </a:xfrm>
        </p:spPr>
        <p:txBody>
          <a:bodyPr anchor="ctr">
            <a:normAutofit/>
          </a:bodyPr>
          <a:lstStyle/>
          <a:p>
            <a:r>
              <a:rPr lang="en-US" sz="1700" dirty="0"/>
              <a:t>Birthday Treats – check with teacher on amounts, allergies</a:t>
            </a:r>
          </a:p>
          <a:p>
            <a:r>
              <a:rPr lang="en-US" sz="1700" dirty="0"/>
              <a:t>Holidays – we will celebrate and have class parties for holidays – watch for sign-up sheets for special occasions</a:t>
            </a:r>
          </a:p>
          <a:p>
            <a:r>
              <a:rPr lang="en-US" sz="1700" dirty="0"/>
              <a:t>Summer birthdays – check with teachers, not all in May please</a:t>
            </a:r>
          </a:p>
          <a:p>
            <a:r>
              <a:rPr lang="en-US" sz="1700" dirty="0"/>
              <a:t>Events - </a:t>
            </a:r>
            <a:r>
              <a:rPr lang="en-US" sz="1700" dirty="0" err="1"/>
              <a:t>tbd</a:t>
            </a:r>
            <a:r>
              <a:rPr lang="en-US" sz="1700" dirty="0"/>
              <a:t> </a:t>
            </a:r>
          </a:p>
          <a:p>
            <a:pPr marL="0" indent="0">
              <a:buNone/>
            </a:pPr>
            <a:endParaRPr lang="en-US" sz="1700" dirty="0"/>
          </a:p>
          <a:p>
            <a:endParaRPr lang="en-US" sz="1700" dirty="0"/>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F4A65AE-7CE2-403B-A450-1DC2BD55DF08}"/>
              </a:ext>
            </a:extLst>
          </p:cNvPr>
          <p:cNvPicPr>
            <a:picLocks noChangeAspect="1"/>
          </p:cNvPicPr>
          <p:nvPr/>
        </p:nvPicPr>
        <p:blipFill rotWithShape="1">
          <a:blip r:embed="rId2">
            <a:extLst>
              <a:ext uri="{28A0092B-C50C-407E-A947-70E740481C1C}">
                <a14:useLocalDpi xmlns:a14="http://schemas.microsoft.com/office/drawing/2010/main" val="0"/>
              </a:ext>
            </a:extLst>
          </a:blip>
          <a:srcRect l="11159" r="11468" b="-6"/>
          <a:stretch/>
        </p:blipFill>
        <p:spPr>
          <a:xfrm>
            <a:off x="4483341" y="799352"/>
            <a:ext cx="4069057" cy="5259296"/>
          </a:xfrm>
          <a:prstGeom prst="rect">
            <a:avLst/>
          </a:prstGeom>
        </p:spPr>
      </p:pic>
    </p:spTree>
    <p:extLst>
      <p:ext uri="{BB962C8B-B14F-4D97-AF65-F5344CB8AC3E}">
        <p14:creationId xmlns:p14="http://schemas.microsoft.com/office/powerpoint/2010/main" val="2540400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6BE7C-DFEA-27D7-8485-6B0A48249F1A}"/>
              </a:ext>
            </a:extLst>
          </p:cNvPr>
          <p:cNvSpPr>
            <a:spLocks noGrp="1"/>
          </p:cNvSpPr>
          <p:nvPr>
            <p:ph type="ctrTitle"/>
          </p:nvPr>
        </p:nvSpPr>
        <p:spPr>
          <a:xfrm>
            <a:off x="457201" y="228601"/>
            <a:ext cx="2801247" cy="3200399"/>
          </a:xfrm>
        </p:spPr>
        <p:txBody>
          <a:bodyPr vert="horz" lIns="91440" tIns="45720" rIns="91440" bIns="45720" rtlCol="0" anchor="ctr">
            <a:normAutofit/>
          </a:bodyPr>
          <a:lstStyle/>
          <a:p>
            <a:pPr algn="l"/>
            <a:r>
              <a:rPr lang="en-US" sz="3600" dirty="0"/>
              <a:t>Family Nights &amp; Events</a:t>
            </a:r>
            <a:br>
              <a:rPr lang="en-US" sz="3600" dirty="0"/>
            </a:br>
            <a:endParaRPr lang="en-US" sz="3600" dirty="0"/>
          </a:p>
        </p:txBody>
      </p:sp>
      <p:sp>
        <p:nvSpPr>
          <p:cNvPr id="22" name="Isosceles Triangle 2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04389D64-E7B6-EF66-64B6-D7894345947F}"/>
              </a:ext>
            </a:extLst>
          </p:cNvPr>
          <p:cNvSpPr>
            <a:spLocks noGrp="1"/>
          </p:cNvSpPr>
          <p:nvPr>
            <p:ph type="subTitle" idx="1"/>
          </p:nvPr>
        </p:nvSpPr>
        <p:spPr>
          <a:xfrm>
            <a:off x="4041408" y="1109145"/>
            <a:ext cx="4448541" cy="2407962"/>
          </a:xfrm>
        </p:spPr>
        <p:txBody>
          <a:bodyPr vert="horz" lIns="91440" tIns="45720" rIns="91440" bIns="45720" rtlCol="0" anchor="ctr">
            <a:normAutofit/>
          </a:bodyPr>
          <a:lstStyle/>
          <a:p>
            <a:pPr algn="l">
              <a:buFont typeface="Wingdings 3" charset="2"/>
              <a:buChar char=""/>
            </a:pPr>
            <a:r>
              <a:rPr lang="en-US" dirty="0">
                <a:solidFill>
                  <a:schemeClr val="tx1">
                    <a:lumMod val="75000"/>
                    <a:lumOff val="25000"/>
                  </a:schemeClr>
                </a:solidFill>
              </a:rPr>
              <a:t>Peppermint Parade</a:t>
            </a:r>
          </a:p>
          <a:p>
            <a:pPr algn="l">
              <a:buFont typeface="Wingdings 3" charset="2"/>
              <a:buChar char=""/>
            </a:pPr>
            <a:r>
              <a:rPr lang="en-US" dirty="0">
                <a:solidFill>
                  <a:schemeClr val="tx1">
                    <a:lumMod val="75000"/>
                    <a:lumOff val="25000"/>
                  </a:schemeClr>
                </a:solidFill>
              </a:rPr>
              <a:t>Art Show</a:t>
            </a:r>
          </a:p>
          <a:p>
            <a:pPr algn="l">
              <a:buFont typeface="Wingdings 3" charset="2"/>
              <a:buChar char=""/>
            </a:pPr>
            <a:r>
              <a:rPr lang="en-US" dirty="0">
                <a:solidFill>
                  <a:schemeClr val="tx1">
                    <a:lumMod val="75000"/>
                    <a:lumOff val="25000"/>
                  </a:schemeClr>
                </a:solidFill>
              </a:rPr>
              <a:t>Graduation</a:t>
            </a:r>
          </a:p>
          <a:p>
            <a:pPr algn="l">
              <a:buFont typeface="Wingdings 3" charset="2"/>
              <a:buChar char=""/>
            </a:pPr>
            <a:r>
              <a:rPr lang="en-US" dirty="0">
                <a:solidFill>
                  <a:schemeClr val="tx1">
                    <a:lumMod val="75000"/>
                    <a:lumOff val="25000"/>
                  </a:schemeClr>
                </a:solidFill>
              </a:rPr>
              <a:t>Family Nights</a:t>
            </a:r>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person, group, crowd&#10;&#10;Description automatically generated">
            <a:extLst>
              <a:ext uri="{FF2B5EF4-FFF2-40B4-BE49-F238E27FC236}">
                <a16:creationId xmlns:a16="http://schemas.microsoft.com/office/drawing/2014/main" id="{7C2D4D65-DB77-B4AB-0820-A57F5D0EEE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8008" y="3962400"/>
            <a:ext cx="3424518" cy="2274094"/>
          </a:xfrm>
          <a:prstGeom prst="rect">
            <a:avLst/>
          </a:prstGeom>
        </p:spPr>
      </p:pic>
    </p:spTree>
    <p:extLst>
      <p:ext uri="{BB962C8B-B14F-4D97-AF65-F5344CB8AC3E}">
        <p14:creationId xmlns:p14="http://schemas.microsoft.com/office/powerpoint/2010/main" val="1730891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700" name="Picture 5" descr="MPj04394490000[1]">
            <a:extLst>
              <a:ext uri="{FF2B5EF4-FFF2-40B4-BE49-F238E27FC236}">
                <a16:creationId xmlns:a16="http://schemas.microsoft.com/office/drawing/2014/main" id="{963C32E0-DAEA-4CC5-9CF4-D5264576C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31" r="12518"/>
          <a:stretch/>
        </p:blipFill>
        <p:spPr bwMode="auto">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Arc 75">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698" name="Rectangle 2">
            <a:extLst>
              <a:ext uri="{FF2B5EF4-FFF2-40B4-BE49-F238E27FC236}">
                <a16:creationId xmlns:a16="http://schemas.microsoft.com/office/drawing/2014/main" id="{615C86A0-2B8C-42B3-8F2D-5C589140F9B4}"/>
              </a:ext>
            </a:extLst>
          </p:cNvPr>
          <p:cNvSpPr>
            <a:spLocks noGrp="1" noChangeArrowheads="1"/>
          </p:cNvSpPr>
          <p:nvPr>
            <p:ph type="title"/>
          </p:nvPr>
        </p:nvSpPr>
        <p:spPr>
          <a:xfrm>
            <a:off x="4370286" y="407987"/>
            <a:ext cx="4291113" cy="1325563"/>
          </a:xfrm>
        </p:spPr>
        <p:txBody>
          <a:bodyPr>
            <a:normAutofit/>
          </a:bodyPr>
          <a:lstStyle/>
          <a:p>
            <a:pPr eaLnBrk="1" hangingPunct="1"/>
            <a:r>
              <a:rPr lang="en-US" altLang="en-US" dirty="0"/>
              <a:t>Creative Curriculum</a:t>
            </a:r>
          </a:p>
        </p:txBody>
      </p:sp>
      <p:sp>
        <p:nvSpPr>
          <p:cNvPr id="19459" name="Rectangle 3">
            <a:extLst>
              <a:ext uri="{FF2B5EF4-FFF2-40B4-BE49-F238E27FC236}">
                <a16:creationId xmlns:a16="http://schemas.microsoft.com/office/drawing/2014/main" id="{D6ECB612-4E0C-466E-BAA8-6182ECAA31D2}"/>
              </a:ext>
            </a:extLst>
          </p:cNvPr>
          <p:cNvSpPr>
            <a:spLocks noGrp="1" noChangeArrowheads="1"/>
          </p:cNvSpPr>
          <p:nvPr>
            <p:ph idx="1"/>
          </p:nvPr>
        </p:nvSpPr>
        <p:spPr>
          <a:xfrm>
            <a:off x="4370286" y="1868486"/>
            <a:ext cx="4545114" cy="4379913"/>
          </a:xfrm>
        </p:spPr>
        <p:txBody>
          <a:bodyPr>
            <a:normAutofit fontScale="92500" lnSpcReduction="10000"/>
          </a:bodyPr>
          <a:lstStyle/>
          <a:p>
            <a:pPr marL="0" indent="0" eaLnBrk="1" hangingPunct="1">
              <a:buFontTx/>
              <a:buNone/>
              <a:defRPr/>
            </a:pPr>
            <a:endParaRPr lang="en-US" altLang="en-US" sz="1500" dirty="0">
              <a:latin typeface="AbcTeacher"/>
            </a:endParaRPr>
          </a:p>
          <a:p>
            <a:pPr eaLnBrk="1" hangingPunct="1">
              <a:defRPr/>
            </a:pPr>
            <a:r>
              <a:rPr lang="en-US" altLang="en-US" sz="1500" dirty="0">
                <a:latin typeface="AbcTeacher"/>
              </a:rPr>
              <a:t>(1) blocks; </a:t>
            </a:r>
          </a:p>
          <a:p>
            <a:pPr eaLnBrk="1" hangingPunct="1">
              <a:defRPr/>
            </a:pPr>
            <a:r>
              <a:rPr lang="en-US" altLang="en-US" sz="1500" dirty="0">
                <a:latin typeface="AbcTeacher"/>
              </a:rPr>
              <a:t>(2) dramatic play; </a:t>
            </a:r>
          </a:p>
          <a:p>
            <a:pPr eaLnBrk="1" hangingPunct="1">
              <a:defRPr/>
            </a:pPr>
            <a:r>
              <a:rPr lang="en-US" altLang="en-US" sz="1500" dirty="0">
                <a:latin typeface="AbcTeacher"/>
              </a:rPr>
              <a:t>(3) toys and games;</a:t>
            </a:r>
          </a:p>
          <a:p>
            <a:pPr eaLnBrk="1" hangingPunct="1">
              <a:defRPr/>
            </a:pPr>
            <a:r>
              <a:rPr lang="en-US" altLang="en-US" sz="1500" dirty="0">
                <a:latin typeface="AbcTeacher"/>
              </a:rPr>
              <a:t>(4) art;</a:t>
            </a:r>
          </a:p>
          <a:p>
            <a:pPr eaLnBrk="1" hangingPunct="1">
              <a:defRPr/>
            </a:pPr>
            <a:r>
              <a:rPr lang="en-US" altLang="en-US" sz="1500" dirty="0">
                <a:latin typeface="AbcTeacher"/>
              </a:rPr>
              <a:t>(5) library;</a:t>
            </a:r>
          </a:p>
          <a:p>
            <a:pPr eaLnBrk="1" hangingPunct="1">
              <a:defRPr/>
            </a:pPr>
            <a:r>
              <a:rPr lang="en-US" altLang="en-US" sz="1500" dirty="0">
                <a:latin typeface="AbcTeacher"/>
              </a:rPr>
              <a:t>(6) discovery; </a:t>
            </a:r>
          </a:p>
          <a:p>
            <a:pPr eaLnBrk="1" hangingPunct="1">
              <a:defRPr/>
            </a:pPr>
            <a:r>
              <a:rPr lang="en-US" altLang="en-US" sz="1500" dirty="0">
                <a:latin typeface="AbcTeacher"/>
              </a:rPr>
              <a:t>(7) sand and water; </a:t>
            </a:r>
          </a:p>
          <a:p>
            <a:pPr eaLnBrk="1" hangingPunct="1">
              <a:defRPr/>
            </a:pPr>
            <a:r>
              <a:rPr lang="en-US" altLang="en-US" sz="1500" dirty="0">
                <a:latin typeface="AbcTeacher"/>
              </a:rPr>
              <a:t>(8) music and movement; </a:t>
            </a:r>
          </a:p>
          <a:p>
            <a:pPr eaLnBrk="1" hangingPunct="1">
              <a:defRPr/>
            </a:pPr>
            <a:r>
              <a:rPr lang="en-US" altLang="en-US" sz="1500" dirty="0">
                <a:latin typeface="AbcTeacher"/>
              </a:rPr>
              <a:t>(9) cooking; </a:t>
            </a:r>
          </a:p>
          <a:p>
            <a:pPr eaLnBrk="1" hangingPunct="1">
              <a:defRPr/>
            </a:pPr>
            <a:r>
              <a:rPr lang="en-US" altLang="en-US" sz="1500" dirty="0">
                <a:latin typeface="AbcTeacher"/>
              </a:rPr>
              <a:t>(10) technology; and </a:t>
            </a:r>
          </a:p>
          <a:p>
            <a:pPr eaLnBrk="1" hangingPunct="1">
              <a:defRPr/>
            </a:pPr>
            <a:r>
              <a:rPr lang="en-US" altLang="en-US" sz="1500" dirty="0">
                <a:latin typeface="AbcTeacher"/>
              </a:rPr>
              <a:t>(11) outdoors.  Separate interest areas with varied materials offer children a clear range of choices.</a:t>
            </a:r>
          </a:p>
          <a:p>
            <a:pPr marL="0" indent="0" eaLnBrk="1" hangingPunct="1">
              <a:buNone/>
              <a:defRPr/>
            </a:pPr>
            <a:br>
              <a:rPr lang="en-US" altLang="en-US" sz="1500" dirty="0">
                <a:latin typeface="AbcTeacher"/>
              </a:rPr>
            </a:br>
            <a:r>
              <a:rPr lang="en-US" altLang="en-US" sz="3000" b="1" dirty="0">
                <a:solidFill>
                  <a:srgbClr val="000000"/>
                </a:solidFill>
                <a:latin typeface="AbcTeacher"/>
              </a:rPr>
              <a:t>Children learn through play!  </a:t>
            </a:r>
          </a:p>
          <a:p>
            <a:pPr eaLnBrk="1" hangingPunct="1">
              <a:defRPr/>
            </a:pPr>
            <a:endParaRPr lang="en-US" altLang="en-US" sz="15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760" name="Rectangle 3175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751" name="Picture 31750">
            <a:extLst>
              <a:ext uri="{FF2B5EF4-FFF2-40B4-BE49-F238E27FC236}">
                <a16:creationId xmlns:a16="http://schemas.microsoft.com/office/drawing/2014/main" id="{AA4DB357-961C-5C85-2C28-D6FEDCA1A771}"/>
              </a:ext>
            </a:extLst>
          </p:cNvPr>
          <p:cNvPicPr>
            <a:picLocks noChangeAspect="1"/>
          </p:cNvPicPr>
          <p:nvPr/>
        </p:nvPicPr>
        <p:blipFill rotWithShape="1">
          <a:blip r:embed="rId3">
            <a:alphaModFix amt="35000"/>
          </a:blip>
          <a:srcRect l="14182" r="5791"/>
          <a:stretch/>
        </p:blipFill>
        <p:spPr>
          <a:xfrm>
            <a:off x="-3182" y="10"/>
            <a:ext cx="9147182" cy="6857990"/>
          </a:xfrm>
          <a:prstGeom prst="rect">
            <a:avLst/>
          </a:prstGeom>
        </p:spPr>
      </p:pic>
      <p:sp>
        <p:nvSpPr>
          <p:cNvPr id="2" name="Title 1">
            <a:extLst>
              <a:ext uri="{FF2B5EF4-FFF2-40B4-BE49-F238E27FC236}">
                <a16:creationId xmlns:a16="http://schemas.microsoft.com/office/drawing/2014/main" id="{20D348C6-16E2-4475-A92F-7F531D984AE8}"/>
              </a:ext>
            </a:extLst>
          </p:cNvPr>
          <p:cNvSpPr>
            <a:spLocks noGrp="1"/>
          </p:cNvSpPr>
          <p:nvPr>
            <p:ph type="title"/>
          </p:nvPr>
        </p:nvSpPr>
        <p:spPr>
          <a:xfrm>
            <a:off x="482600" y="321734"/>
            <a:ext cx="8178799" cy="1135737"/>
          </a:xfrm>
        </p:spPr>
        <p:txBody>
          <a:bodyPr>
            <a:normAutofit/>
          </a:bodyPr>
          <a:lstStyle/>
          <a:p>
            <a:r>
              <a:rPr lang="en-US" sz="3100"/>
              <a:t>Enrichment</a:t>
            </a:r>
          </a:p>
        </p:txBody>
      </p:sp>
      <p:sp>
        <p:nvSpPr>
          <p:cNvPr id="31762" name="Rectangle 3176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4" name="Isosceles Triangle 3176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6" name="Isosceles Triangle 3176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8" name="Rectangle 3176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749" name="Rectangle 3">
            <a:extLst>
              <a:ext uri="{FF2B5EF4-FFF2-40B4-BE49-F238E27FC236}">
                <a16:creationId xmlns:a16="http://schemas.microsoft.com/office/drawing/2014/main" id="{1709BB46-D1D4-4985-939A-8E3B110F9710}"/>
              </a:ext>
            </a:extLst>
          </p:cNvPr>
          <p:cNvGraphicFramePr>
            <a:graphicFrameLocks noGrp="1"/>
          </p:cNvGraphicFramePr>
          <p:nvPr>
            <p:ph idx="1"/>
            <p:extLst>
              <p:ext uri="{D42A27DB-BD31-4B8C-83A1-F6EECF244321}">
                <p14:modId xmlns:p14="http://schemas.microsoft.com/office/powerpoint/2010/main" val="685692718"/>
              </p:ext>
            </p:extLst>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99FF99"/>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Rectangle 2">
            <a:extLst>
              <a:ext uri="{FF2B5EF4-FFF2-40B4-BE49-F238E27FC236}">
                <a16:creationId xmlns:a16="http://schemas.microsoft.com/office/drawing/2014/main" id="{5DFB6A8D-DDFD-4F7D-A335-D546FAD252E5}"/>
              </a:ext>
            </a:extLst>
          </p:cNvPr>
          <p:cNvSpPr>
            <a:spLocks noGrp="1" noChangeArrowheads="1"/>
          </p:cNvSpPr>
          <p:nvPr>
            <p:ph type="title"/>
          </p:nvPr>
        </p:nvSpPr>
        <p:spPr>
          <a:xfrm>
            <a:off x="448132" y="1198417"/>
            <a:ext cx="2400300" cy="4461163"/>
          </a:xfrm>
        </p:spPr>
        <p:txBody>
          <a:bodyPr>
            <a:normAutofit/>
          </a:bodyPr>
          <a:lstStyle/>
          <a:p>
            <a:pPr eaLnBrk="1" hangingPunct="1"/>
            <a:r>
              <a:rPr lang="en-US" altLang="en-US">
                <a:solidFill>
                  <a:srgbClr val="FFFFFF"/>
                </a:solidFill>
              </a:rPr>
              <a:t>Field Trips</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23" name="Rectangle 3">
            <a:extLst>
              <a:ext uri="{FF2B5EF4-FFF2-40B4-BE49-F238E27FC236}">
                <a16:creationId xmlns:a16="http://schemas.microsoft.com/office/drawing/2014/main" id="{E7CD555B-95C8-47FE-AF5B-F829F00AE9F2}"/>
              </a:ext>
            </a:extLst>
          </p:cNvPr>
          <p:cNvSpPr>
            <a:spLocks noGrp="1" noChangeArrowheads="1"/>
          </p:cNvSpPr>
          <p:nvPr>
            <p:ph idx="1"/>
          </p:nvPr>
        </p:nvSpPr>
        <p:spPr>
          <a:xfrm>
            <a:off x="3429000" y="457200"/>
            <a:ext cx="5157150" cy="5764609"/>
          </a:xfrm>
          <a:solidFill>
            <a:schemeClr val="accent5"/>
          </a:solidFill>
        </p:spPr>
        <p:txBody>
          <a:bodyPr anchor="ctr">
            <a:normAutofit/>
          </a:bodyPr>
          <a:lstStyle/>
          <a:p>
            <a:pPr eaLnBrk="1" hangingPunct="1">
              <a:defRPr/>
            </a:pPr>
            <a:r>
              <a:rPr lang="en-US" altLang="en-US" sz="1800" dirty="0"/>
              <a:t>The “Permission Slip for Field Trips” must be completed when students begin school.  </a:t>
            </a:r>
          </a:p>
          <a:p>
            <a:pPr eaLnBrk="1" hangingPunct="1">
              <a:defRPr/>
            </a:pPr>
            <a:r>
              <a:rPr lang="en-US" altLang="en-US" sz="1800" dirty="0"/>
              <a:t>Attending with child who doesn’t normally attend that session – discuss with the teacher.  If a parent attends with a child – no charge, if we have room for child to attend without parent, then charged session fee.  This only applies to field trips, not regularly scheduled enrichment offerings.</a:t>
            </a:r>
          </a:p>
          <a:p>
            <a:pPr eaLnBrk="1" hangingPunct="1">
              <a:defRPr/>
            </a:pPr>
            <a:r>
              <a:rPr lang="en-US" altLang="en-US" sz="1800" dirty="0"/>
              <a:t>If parents prefer that their child not participate in a field trip, the parents are responsible for arranging other care for the child that day. </a:t>
            </a:r>
          </a:p>
          <a:p>
            <a:pPr eaLnBrk="1" hangingPunct="1">
              <a:defRPr/>
            </a:pPr>
            <a:r>
              <a:rPr lang="en-US" altLang="en-US" sz="1800" dirty="0"/>
              <a:t>Arrive on time</a:t>
            </a:r>
          </a:p>
          <a:p>
            <a:pPr marL="0" indent="0" eaLnBrk="1" hangingPunct="1">
              <a:buNone/>
              <a:defRPr/>
            </a:pPr>
            <a:endParaRPr lang="en-US" altLang="en-US" sz="2400" dirty="0"/>
          </a:p>
          <a:p>
            <a:pPr eaLnBrk="1" hangingPunct="1">
              <a:defRPr/>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EEC18-9BAC-495D-A56E-744917A048B4}"/>
              </a:ext>
            </a:extLst>
          </p:cNvPr>
          <p:cNvSpPr>
            <a:spLocks noGrp="1"/>
          </p:cNvSpPr>
          <p:nvPr>
            <p:ph type="title"/>
          </p:nvPr>
        </p:nvSpPr>
        <p:spPr>
          <a:xfrm>
            <a:off x="293533" y="320675"/>
            <a:ext cx="8555615" cy="1325563"/>
          </a:xfrm>
        </p:spPr>
        <p:txBody>
          <a:bodyPr>
            <a:normAutofit/>
          </a:bodyPr>
          <a:lstStyle/>
          <a:p>
            <a:r>
              <a:rPr lang="en-US" sz="4700">
                <a:solidFill>
                  <a:schemeClr val="accent5"/>
                </a:solidFill>
              </a:rPr>
              <a:t>Current Procedures</a:t>
            </a:r>
          </a:p>
        </p:txBody>
      </p:sp>
      <p:graphicFrame>
        <p:nvGraphicFramePr>
          <p:cNvPr id="13" name="Content Placeholder 2">
            <a:extLst>
              <a:ext uri="{FF2B5EF4-FFF2-40B4-BE49-F238E27FC236}">
                <a16:creationId xmlns:a16="http://schemas.microsoft.com/office/drawing/2014/main" id="{FA32ABBF-0D7F-46E8-931B-F8D9C880185A}"/>
              </a:ext>
            </a:extLst>
          </p:cNvPr>
          <p:cNvGraphicFramePr>
            <a:graphicFrameLocks noGrp="1"/>
          </p:cNvGraphicFramePr>
          <p:nvPr>
            <p:ph idx="1"/>
            <p:extLst>
              <p:ext uri="{D42A27DB-BD31-4B8C-83A1-F6EECF244321}">
                <p14:modId xmlns:p14="http://schemas.microsoft.com/office/powerpoint/2010/main" val="2103370389"/>
              </p:ext>
            </p:extLst>
          </p:nvPr>
        </p:nvGraphicFramePr>
        <p:xfrm>
          <a:off x="293534" y="1825625"/>
          <a:ext cx="855561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334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F5F6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B298CF-92F5-4016-AF61-4EE77902B730}"/>
              </a:ext>
            </a:extLst>
          </p:cNvPr>
          <p:cNvSpPr txBox="1"/>
          <p:nvPr/>
        </p:nvSpPr>
        <p:spPr>
          <a:xfrm>
            <a:off x="393192" y="4767072"/>
            <a:ext cx="4945641" cy="1625210"/>
          </a:xfrm>
          <a:prstGeom prst="rect">
            <a:avLst/>
          </a:prstGeom>
        </p:spPr>
        <p:txBody>
          <a:bodyPr vert="horz" lIns="91440" tIns="45720" rIns="91440" bIns="45720" rtlCol="0" anchor="ctr">
            <a:normAutofit/>
          </a:bodyPr>
          <a:lstStyle/>
          <a:p>
            <a:pPr algn="r" eaLnBrk="1" hangingPunct="1">
              <a:lnSpc>
                <a:spcPct val="90000"/>
              </a:lnSpc>
              <a:spcAft>
                <a:spcPts val="600"/>
              </a:spcAft>
            </a:pPr>
            <a:r>
              <a:rPr lang="en-US" sz="4400">
                <a:solidFill>
                  <a:srgbClr val="FFFFFF"/>
                </a:solidFill>
                <a:latin typeface="+mj-lt"/>
                <a:ea typeface="+mj-ea"/>
                <a:cs typeface="+mj-cs"/>
              </a:rPr>
              <a:t> Pick-up/Drop-off</a:t>
            </a:r>
          </a:p>
        </p:txBody>
      </p:sp>
      <p:pic>
        <p:nvPicPr>
          <p:cNvPr id="7" name="Picture 6">
            <a:extLst>
              <a:ext uri="{FF2B5EF4-FFF2-40B4-BE49-F238E27FC236}">
                <a16:creationId xmlns:a16="http://schemas.microsoft.com/office/drawing/2014/main" id="{597012AA-D8DE-4A66-B88B-6FE7B09E0DE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675" r="25775" b="-2"/>
          <a:stretch/>
        </p:blipFill>
        <p:spPr>
          <a:xfrm>
            <a:off x="245660" y="321733"/>
            <a:ext cx="5293729"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0EE308C-887B-4613-8DCD-F32A000D3D11}"/>
              </a:ext>
            </a:extLst>
          </p:cNvPr>
          <p:cNvSpPr txBox="1"/>
          <p:nvPr/>
        </p:nvSpPr>
        <p:spPr>
          <a:xfrm>
            <a:off x="6021989" y="917725"/>
            <a:ext cx="2568554" cy="4852362"/>
          </a:xfrm>
          <a:prstGeom prst="rect">
            <a:avLst/>
          </a:prstGeom>
        </p:spPr>
        <p:txBody>
          <a:bodyPr vert="horz" lIns="91440" tIns="45720" rIns="91440" bIns="45720" rtlCol="0" anchor="ctr">
            <a:normAutofit/>
          </a:bodyPr>
          <a:lstStyle/>
          <a:p>
            <a:pPr marL="457200" indent="-228600" eaLnBrk="1" hangingPunct="1">
              <a:lnSpc>
                <a:spcPct val="90000"/>
              </a:lnSpc>
              <a:spcAft>
                <a:spcPts val="600"/>
              </a:spcAft>
              <a:buFont typeface="Arial" panose="020B0604020202020204" pitchFamily="34" charset="0"/>
              <a:buChar char="•"/>
            </a:pPr>
            <a:r>
              <a:rPr lang="en-US" sz="1700" dirty="0">
                <a:solidFill>
                  <a:srgbClr val="FFFFFF"/>
                </a:solidFill>
                <a:latin typeface="+mn-lt"/>
                <a:cs typeface="+mn-cs"/>
              </a:rPr>
              <a:t>If cones are out, reserve for vans</a:t>
            </a:r>
          </a:p>
          <a:p>
            <a:pPr marL="457200" indent="-228600" eaLnBrk="1" hangingPunct="1">
              <a:lnSpc>
                <a:spcPct val="90000"/>
              </a:lnSpc>
              <a:spcAft>
                <a:spcPts val="600"/>
              </a:spcAft>
              <a:buFont typeface="Arial" panose="020B0604020202020204" pitchFamily="34" charset="0"/>
              <a:buChar char="•"/>
            </a:pPr>
            <a:r>
              <a:rPr lang="en-US" sz="1700" dirty="0">
                <a:solidFill>
                  <a:srgbClr val="FFFFFF"/>
                </a:solidFill>
                <a:latin typeface="+mn-lt"/>
                <a:cs typeface="+mn-cs"/>
              </a:rPr>
              <a:t>No U-turns please</a:t>
            </a:r>
          </a:p>
          <a:p>
            <a:pPr marL="457200" indent="-228600" eaLnBrk="1" hangingPunct="1">
              <a:lnSpc>
                <a:spcPct val="90000"/>
              </a:lnSpc>
              <a:spcAft>
                <a:spcPts val="600"/>
              </a:spcAft>
              <a:buFont typeface="Arial" panose="020B0604020202020204" pitchFamily="34" charset="0"/>
              <a:buChar char="•"/>
            </a:pPr>
            <a:r>
              <a:rPr lang="en-US" sz="1700" dirty="0">
                <a:solidFill>
                  <a:srgbClr val="FFFFFF"/>
                </a:solidFill>
                <a:latin typeface="+mn-lt"/>
                <a:cs typeface="+mn-cs"/>
              </a:rPr>
              <a:t>Please do not block neighbors </a:t>
            </a:r>
          </a:p>
          <a:p>
            <a:pPr marL="457200" indent="-228600" eaLnBrk="1" hangingPunct="1">
              <a:lnSpc>
                <a:spcPct val="90000"/>
              </a:lnSpc>
              <a:spcAft>
                <a:spcPts val="600"/>
              </a:spcAft>
              <a:buFont typeface="Arial" panose="020B0604020202020204" pitchFamily="34" charset="0"/>
              <a:buChar char="•"/>
            </a:pPr>
            <a:r>
              <a:rPr lang="en-US" sz="1700" dirty="0">
                <a:solidFill>
                  <a:srgbClr val="FFFFFF"/>
                </a:solidFill>
                <a:latin typeface="+mn-lt"/>
                <a:cs typeface="+mn-cs"/>
              </a:rPr>
              <a:t>Walk children to/from classroom or playground and check in with teacher on clipboard, as well as on ProCare app</a:t>
            </a:r>
          </a:p>
        </p:txBody>
      </p:sp>
    </p:spTree>
    <p:extLst>
      <p:ext uri="{BB962C8B-B14F-4D97-AF65-F5344CB8AC3E}">
        <p14:creationId xmlns:p14="http://schemas.microsoft.com/office/powerpoint/2010/main" val="899705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1" name="Straight Connector 3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2" name="Rectangle 41">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50" name="Straight Connector 4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4E13E9D2-00D8-CDB2-0C53-62F7250535FE}"/>
              </a:ext>
            </a:extLst>
          </p:cNvPr>
          <p:cNvSpPr>
            <a:spLocks noGrp="1"/>
          </p:cNvSpPr>
          <p:nvPr>
            <p:ph type="title"/>
          </p:nvPr>
        </p:nvSpPr>
        <p:spPr>
          <a:xfrm>
            <a:off x="1201340" y="228600"/>
            <a:ext cx="6397230" cy="2362200"/>
          </a:xfrm>
        </p:spPr>
        <p:txBody>
          <a:bodyPr vert="horz" lIns="91440" tIns="45720" rIns="91440" bIns="45720" rtlCol="0" anchor="b">
            <a:normAutofit/>
          </a:bodyPr>
          <a:lstStyle/>
          <a:p>
            <a:pPr algn="ctr"/>
            <a:r>
              <a:rPr lang="en-US" sz="5400" dirty="0"/>
              <a:t>Tears &amp; Anxiety</a:t>
            </a:r>
            <a:br>
              <a:rPr lang="en-US" sz="5400" dirty="0"/>
            </a:br>
            <a:endParaRPr lang="en-US" sz="5400" dirty="0"/>
          </a:p>
        </p:txBody>
      </p:sp>
      <p:pic>
        <p:nvPicPr>
          <p:cNvPr id="4" name="Picture 3" descr="A person carrying a child&#10;&#10;Description automatically generated with low confidence">
            <a:extLst>
              <a:ext uri="{FF2B5EF4-FFF2-40B4-BE49-F238E27FC236}">
                <a16:creationId xmlns:a16="http://schemas.microsoft.com/office/drawing/2014/main" id="{228E9D9F-229D-5AA6-F43F-292E72CEBF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65782" y="4508501"/>
            <a:ext cx="3543300" cy="2362200"/>
          </a:xfrm>
          <a:prstGeom prst="rect">
            <a:avLst/>
          </a:prstGeom>
        </p:spPr>
      </p:pic>
      <p:sp>
        <p:nvSpPr>
          <p:cNvPr id="6" name="TextBox 5">
            <a:extLst>
              <a:ext uri="{FF2B5EF4-FFF2-40B4-BE49-F238E27FC236}">
                <a16:creationId xmlns:a16="http://schemas.microsoft.com/office/drawing/2014/main" id="{36AD90A4-4F21-7150-3F96-C608335B7F77}"/>
              </a:ext>
            </a:extLst>
          </p:cNvPr>
          <p:cNvSpPr txBox="1"/>
          <p:nvPr/>
        </p:nvSpPr>
        <p:spPr>
          <a:xfrm>
            <a:off x="631948" y="1752600"/>
            <a:ext cx="6259788" cy="5016758"/>
          </a:xfrm>
          <a:prstGeom prst="rect">
            <a:avLst/>
          </a:prstGeom>
          <a:noFill/>
        </p:spPr>
        <p:txBody>
          <a:bodyPr wrap="square" rtlCol="0">
            <a:spAutoFit/>
          </a:bodyPr>
          <a:lstStyle/>
          <a:p>
            <a:r>
              <a:rPr lang="en-US" dirty="0"/>
              <a:t>*Honeymoon period</a:t>
            </a:r>
          </a:p>
          <a:p>
            <a:r>
              <a:rPr lang="en-US" dirty="0"/>
              <a:t>*Staff can assist</a:t>
            </a:r>
          </a:p>
          <a:p>
            <a:r>
              <a:rPr lang="en-US" dirty="0"/>
              <a:t>*We will let you know that they have calmed</a:t>
            </a:r>
          </a:p>
          <a:p>
            <a:r>
              <a:rPr lang="en-US" dirty="0"/>
              <a:t>*Positive parent regulation</a:t>
            </a:r>
          </a:p>
          <a:p>
            <a:r>
              <a:rPr lang="en-US" dirty="0"/>
              <a:t>*Solutions if ongoing</a:t>
            </a:r>
          </a:p>
          <a:p>
            <a:r>
              <a:rPr lang="en-US" dirty="0"/>
              <a:t>*We recognize this is </a:t>
            </a:r>
          </a:p>
          <a:p>
            <a:r>
              <a:rPr lang="en-US" dirty="0"/>
              <a:t>first experience for </a:t>
            </a:r>
          </a:p>
          <a:p>
            <a:r>
              <a:rPr lang="en-US" dirty="0"/>
              <a:t>some children</a:t>
            </a:r>
          </a:p>
          <a:p>
            <a:endParaRPr lang="en-US" dirty="0"/>
          </a:p>
        </p:txBody>
      </p:sp>
    </p:spTree>
    <p:extLst>
      <p:ext uri="{BB962C8B-B14F-4D97-AF65-F5344CB8AC3E}">
        <p14:creationId xmlns:p14="http://schemas.microsoft.com/office/powerpoint/2010/main" val="1270010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5"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61F82-6834-A203-42CF-F66FFCF3E4E2}"/>
              </a:ext>
            </a:extLst>
          </p:cNvPr>
          <p:cNvSpPr>
            <a:spLocks noGrp="1"/>
          </p:cNvSpPr>
          <p:nvPr>
            <p:ph type="title"/>
          </p:nvPr>
        </p:nvSpPr>
        <p:spPr>
          <a:xfrm>
            <a:off x="628649" y="388308"/>
            <a:ext cx="5391742" cy="1021424"/>
          </a:xfrm>
        </p:spPr>
        <p:txBody>
          <a:bodyPr anchor="b">
            <a:normAutofit/>
          </a:bodyPr>
          <a:lstStyle/>
          <a:p>
            <a:r>
              <a:rPr lang="en-US" sz="3500">
                <a:solidFill>
                  <a:schemeClr val="bg1"/>
                </a:solidFill>
              </a:rPr>
              <a:t>The Open School History</a:t>
            </a:r>
          </a:p>
        </p:txBody>
      </p:sp>
      <p:graphicFrame>
        <p:nvGraphicFramePr>
          <p:cNvPr id="5" name="Content Placeholder 2">
            <a:extLst>
              <a:ext uri="{FF2B5EF4-FFF2-40B4-BE49-F238E27FC236}">
                <a16:creationId xmlns:a16="http://schemas.microsoft.com/office/drawing/2014/main" id="{ADFC1C92-FFCA-FD41-4E26-106378488F98}"/>
              </a:ext>
            </a:extLst>
          </p:cNvPr>
          <p:cNvGraphicFramePr>
            <a:graphicFrameLocks noGrp="1"/>
          </p:cNvGraphicFramePr>
          <p:nvPr>
            <p:ph idx="1"/>
            <p:extLst>
              <p:ext uri="{D42A27DB-BD31-4B8C-83A1-F6EECF244321}">
                <p14:modId xmlns:p14="http://schemas.microsoft.com/office/powerpoint/2010/main" val="2111880740"/>
              </p:ext>
            </p:extLst>
          </p:nvPr>
        </p:nvGraphicFramePr>
        <p:xfrm>
          <a:off x="1044178" y="1715407"/>
          <a:ext cx="7055644"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614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9469" name="Rectangle 1946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8" name="Rectangle 2">
            <a:extLst>
              <a:ext uri="{FF2B5EF4-FFF2-40B4-BE49-F238E27FC236}">
                <a16:creationId xmlns:a16="http://schemas.microsoft.com/office/drawing/2014/main" id="{C749C58A-E49C-4605-92AB-03A8FFE290B7}"/>
              </a:ext>
            </a:extLst>
          </p:cNvPr>
          <p:cNvSpPr>
            <a:spLocks noGrp="1" noChangeArrowheads="1"/>
          </p:cNvSpPr>
          <p:nvPr>
            <p:ph type="title"/>
          </p:nvPr>
        </p:nvSpPr>
        <p:spPr>
          <a:xfrm>
            <a:off x="393555" y="620392"/>
            <a:ext cx="2856201" cy="5504688"/>
          </a:xfrm>
        </p:spPr>
        <p:txBody>
          <a:bodyPr>
            <a:normAutofit/>
          </a:bodyPr>
          <a:lstStyle/>
          <a:p>
            <a:pPr eaLnBrk="1" hangingPunct="1"/>
            <a:r>
              <a:rPr lang="en-US" altLang="en-US" sz="5200">
                <a:solidFill>
                  <a:schemeClr val="bg1"/>
                </a:solidFill>
              </a:rPr>
              <a:t>ProCare</a:t>
            </a:r>
          </a:p>
        </p:txBody>
      </p:sp>
      <p:graphicFrame>
        <p:nvGraphicFramePr>
          <p:cNvPr id="19460" name="Rectangle 3">
            <a:extLst>
              <a:ext uri="{FF2B5EF4-FFF2-40B4-BE49-F238E27FC236}">
                <a16:creationId xmlns:a16="http://schemas.microsoft.com/office/drawing/2014/main" id="{8AD4B8F6-CD98-4605-9704-B6F05D76D16E}"/>
              </a:ext>
            </a:extLst>
          </p:cNvPr>
          <p:cNvGraphicFramePr>
            <a:graphicFrameLocks noGrp="1"/>
          </p:cNvGraphicFramePr>
          <p:nvPr>
            <p:ph idx="1"/>
            <p:extLst>
              <p:ext uri="{D42A27DB-BD31-4B8C-83A1-F6EECF244321}">
                <p14:modId xmlns:p14="http://schemas.microsoft.com/office/powerpoint/2010/main" val="3271466594"/>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2FADF0-8590-4204-B976-F0D32E69BBB9}"/>
              </a:ext>
            </a:extLst>
          </p:cNvPr>
          <p:cNvSpPr>
            <a:spLocks noGrp="1"/>
          </p:cNvSpPr>
          <p:nvPr>
            <p:ph type="title"/>
          </p:nvPr>
        </p:nvSpPr>
        <p:spPr>
          <a:xfrm>
            <a:off x="482600" y="321734"/>
            <a:ext cx="3728158" cy="1135737"/>
          </a:xfrm>
        </p:spPr>
        <p:txBody>
          <a:bodyPr>
            <a:normAutofit/>
          </a:bodyPr>
          <a:lstStyle/>
          <a:p>
            <a:r>
              <a:rPr lang="en-US" sz="3100" dirty="0"/>
              <a:t>ProCare Engage</a:t>
            </a:r>
          </a:p>
        </p:txBody>
      </p:sp>
      <p:sp>
        <p:nvSpPr>
          <p:cNvPr id="3" name="Content Placeholder 2">
            <a:extLst>
              <a:ext uri="{FF2B5EF4-FFF2-40B4-BE49-F238E27FC236}">
                <a16:creationId xmlns:a16="http://schemas.microsoft.com/office/drawing/2014/main" id="{65C67697-576A-4558-9DF1-DC6442445A16}"/>
              </a:ext>
            </a:extLst>
          </p:cNvPr>
          <p:cNvSpPr>
            <a:spLocks noGrp="1"/>
          </p:cNvSpPr>
          <p:nvPr>
            <p:ph idx="1"/>
          </p:nvPr>
        </p:nvSpPr>
        <p:spPr>
          <a:xfrm>
            <a:off x="482601" y="1371600"/>
            <a:ext cx="3728157" cy="4805363"/>
          </a:xfrm>
        </p:spPr>
        <p:txBody>
          <a:bodyPr>
            <a:normAutofit/>
          </a:bodyPr>
          <a:lstStyle/>
          <a:p>
            <a:r>
              <a:rPr lang="en-US" sz="1700" b="1" dirty="0" err="1"/>
              <a:t>Procare</a:t>
            </a:r>
            <a:r>
              <a:rPr lang="en-US" sz="1700" b="1" dirty="0"/>
              <a:t> Engage</a:t>
            </a:r>
          </a:p>
          <a:p>
            <a:endParaRPr lang="en-US" sz="1700" b="1" dirty="0"/>
          </a:p>
          <a:p>
            <a:r>
              <a:rPr lang="en-US" sz="1700" b="1" dirty="0"/>
              <a:t>Contactless Check In and Out – </a:t>
            </a:r>
            <a:r>
              <a:rPr lang="en-US" sz="1700" b="1" dirty="0" err="1"/>
              <a:t>GeoFence</a:t>
            </a:r>
            <a:endParaRPr lang="en-US" sz="1700" b="1" dirty="0"/>
          </a:p>
          <a:p>
            <a:endParaRPr lang="en-US" sz="1700" b="1" dirty="0"/>
          </a:p>
          <a:p>
            <a:r>
              <a:rPr lang="en-US" sz="1700" b="1" dirty="0"/>
              <a:t>Open App – QR code symbol right top, prompted that you are at the school, check in/out</a:t>
            </a:r>
          </a:p>
          <a:p>
            <a:r>
              <a:rPr lang="en-US" sz="1700" b="1" dirty="0"/>
              <a:t>Signature at check in</a:t>
            </a:r>
          </a:p>
          <a:p>
            <a:pPr marL="0" indent="0">
              <a:buNone/>
            </a:pPr>
            <a:endParaRPr lang="en-US" sz="1700" dirty="0"/>
          </a:p>
          <a:p>
            <a:endParaRPr lang="en-US" sz="1700" dirty="0"/>
          </a:p>
          <a:p>
            <a:endParaRPr lang="en-US" sz="1700" dirty="0"/>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1040" y="0"/>
            <a:ext cx="822960" cy="1097280"/>
            <a:chOff x="11094720" y="0"/>
            <a:chExt cx="1097280" cy="1097280"/>
          </a:xfrm>
        </p:grpSpPr>
        <p:sp>
          <p:nvSpPr>
            <p:cNvPr id="26" name="Isosceles Triangle 25">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Graphical user interface, application, chat or text message&#10;&#10;Description automatically generated">
            <a:extLst>
              <a:ext uri="{FF2B5EF4-FFF2-40B4-BE49-F238E27FC236}">
                <a16:creationId xmlns:a16="http://schemas.microsoft.com/office/drawing/2014/main" id="{D71A7EB6-9E1C-12BA-566D-95BB8D6B3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103" y="523120"/>
            <a:ext cx="4751079" cy="4953000"/>
          </a:xfrm>
          <a:prstGeom prst="rect">
            <a:avLst/>
          </a:prstGeom>
        </p:spPr>
      </p:pic>
    </p:spTree>
    <p:extLst>
      <p:ext uri="{BB962C8B-B14F-4D97-AF65-F5344CB8AC3E}">
        <p14:creationId xmlns:p14="http://schemas.microsoft.com/office/powerpoint/2010/main" val="2362854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00B0F0"/>
        </a:solidFill>
        <a:effectLst/>
      </p:bgPr>
    </p:bg>
    <p:spTree>
      <p:nvGrpSpPr>
        <p:cNvPr id="1" name=""/>
        <p:cNvGrpSpPr/>
        <p:nvPr/>
      </p:nvGrpSpPr>
      <p:grpSpPr>
        <a:xfrm>
          <a:off x="0" y="0"/>
          <a:ext cx="0" cy="0"/>
          <a:chOff x="0" y="0"/>
          <a:chExt cx="0" cy="0"/>
        </a:xfrm>
      </p:grpSpPr>
      <p:sp useBgFill="1">
        <p:nvSpPr>
          <p:cNvPr id="27683" name="Rectangle 27655">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50" name="Rectangle 2">
            <a:extLst>
              <a:ext uri="{FF2B5EF4-FFF2-40B4-BE49-F238E27FC236}">
                <a16:creationId xmlns:a16="http://schemas.microsoft.com/office/drawing/2014/main" id="{899A89EF-FB81-4F15-936F-8B064AD97106}"/>
              </a:ext>
            </a:extLst>
          </p:cNvPr>
          <p:cNvSpPr>
            <a:spLocks noGrp="1" noChangeArrowheads="1"/>
          </p:cNvSpPr>
          <p:nvPr>
            <p:ph type="title"/>
          </p:nvPr>
        </p:nvSpPr>
        <p:spPr>
          <a:xfrm>
            <a:off x="3960113" y="465338"/>
            <a:ext cx="5181600" cy="4259062"/>
          </a:xfrm>
          <a:noFill/>
        </p:spPr>
        <p:txBody>
          <a:bodyPr vert="horz" lIns="91440" tIns="45720" rIns="91440" bIns="45720" rtlCol="0" anchor="b">
            <a:normAutofit/>
          </a:bodyPr>
          <a:lstStyle/>
          <a:p>
            <a:r>
              <a:rPr lang="en-US" altLang="en-US" sz="3100" dirty="0"/>
              <a:t>Release of Child to Non-Parent Or Guardian:</a:t>
            </a:r>
            <a:br>
              <a:rPr lang="en-US" altLang="en-US" sz="3100" dirty="0"/>
            </a:br>
            <a:br>
              <a:rPr lang="en-US" altLang="en-US" sz="3100" dirty="0"/>
            </a:br>
            <a:r>
              <a:rPr lang="en-US" altLang="en-US" sz="2000" dirty="0"/>
              <a:t>*Parent/Guardian Complete Release Form</a:t>
            </a:r>
            <a:br>
              <a:rPr lang="en-US" altLang="en-US" sz="2000" dirty="0"/>
            </a:br>
            <a:br>
              <a:rPr lang="en-US" altLang="en-US" sz="2000" dirty="0"/>
            </a:br>
            <a:r>
              <a:rPr lang="en-US" altLang="en-US" sz="2000" dirty="0"/>
              <a:t>*They must be on release form</a:t>
            </a:r>
            <a:br>
              <a:rPr lang="en-US" altLang="en-US" sz="2000" dirty="0"/>
            </a:br>
            <a:br>
              <a:rPr lang="en-US" altLang="en-US" sz="2000" dirty="0"/>
            </a:br>
            <a:r>
              <a:rPr lang="en-US" altLang="en-US" sz="2000" dirty="0"/>
              <a:t>*They must bring ID</a:t>
            </a:r>
            <a:br>
              <a:rPr lang="en-US" altLang="en-US" sz="2000" dirty="0"/>
            </a:br>
            <a:br>
              <a:rPr lang="en-US" altLang="en-US" sz="2000" dirty="0"/>
            </a:br>
            <a:r>
              <a:rPr lang="en-US" altLang="en-US" sz="2000" dirty="0"/>
              <a:t>*Check in/out manually with staff</a:t>
            </a:r>
          </a:p>
        </p:txBody>
      </p:sp>
      <p:pic>
        <p:nvPicPr>
          <p:cNvPr id="27651" name="Picture 3" descr="MPj02276390000[1]">
            <a:extLst>
              <a:ext uri="{FF2B5EF4-FFF2-40B4-BE49-F238E27FC236}">
                <a16:creationId xmlns:a16="http://schemas.microsoft.com/office/drawing/2014/main" id="{7DDEF6BB-4818-4C7D-A054-5A2D3F17D8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9" r="9996"/>
          <a:stretch/>
        </p:blipFill>
        <p:spPr bwMode="auto">
          <a:xfrm>
            <a:off x="20" y="10"/>
            <a:ext cx="3744733"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6088" name="Rectangle 4608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Rectangle 2">
            <a:extLst>
              <a:ext uri="{FF2B5EF4-FFF2-40B4-BE49-F238E27FC236}">
                <a16:creationId xmlns:a16="http://schemas.microsoft.com/office/drawing/2014/main" id="{9D791F88-CCD6-436A-814F-E6CA3506E0F9}"/>
              </a:ext>
            </a:extLst>
          </p:cNvPr>
          <p:cNvSpPr>
            <a:spLocks noGrp="1" noChangeArrowheads="1"/>
          </p:cNvSpPr>
          <p:nvPr>
            <p:ph type="title"/>
          </p:nvPr>
        </p:nvSpPr>
        <p:spPr>
          <a:xfrm>
            <a:off x="482600" y="321734"/>
            <a:ext cx="8178799" cy="1135737"/>
          </a:xfrm>
        </p:spPr>
        <p:txBody>
          <a:bodyPr>
            <a:normAutofit/>
          </a:bodyPr>
          <a:lstStyle/>
          <a:p>
            <a:r>
              <a:rPr lang="en-US" altLang="en-US" sz="3100" dirty="0">
                <a:latin typeface="Baskerville Old Face" panose="02020602080505020303" pitchFamily="18" charset="0"/>
              </a:rPr>
              <a:t>Sunscreen </a:t>
            </a:r>
          </a:p>
        </p:txBody>
      </p:sp>
      <p:sp>
        <p:nvSpPr>
          <p:cNvPr id="46083" name="Rectangle 3">
            <a:extLst>
              <a:ext uri="{FF2B5EF4-FFF2-40B4-BE49-F238E27FC236}">
                <a16:creationId xmlns:a16="http://schemas.microsoft.com/office/drawing/2014/main" id="{6B7E1E2F-8815-42B0-9D6F-67939C04A940}"/>
              </a:ext>
            </a:extLst>
          </p:cNvPr>
          <p:cNvSpPr>
            <a:spLocks noGrp="1" noChangeArrowheads="1"/>
          </p:cNvSpPr>
          <p:nvPr>
            <p:ph idx="1"/>
          </p:nvPr>
        </p:nvSpPr>
        <p:spPr>
          <a:xfrm>
            <a:off x="482601" y="1782981"/>
            <a:ext cx="3006288" cy="4393982"/>
          </a:xfrm>
        </p:spPr>
        <p:txBody>
          <a:bodyPr>
            <a:normAutofit/>
          </a:bodyPr>
          <a:lstStyle/>
          <a:p>
            <a:pPr eaLnBrk="1" hangingPunct="1"/>
            <a:r>
              <a:rPr lang="en-US" altLang="en-US" sz="1700" dirty="0"/>
              <a:t>If your child should use only their own bottle, please talk to teacher, label their personal bottle, and give to teacher</a:t>
            </a:r>
          </a:p>
          <a:p>
            <a:pPr eaLnBrk="1" hangingPunct="1"/>
            <a:r>
              <a:rPr lang="en-US" altLang="en-US" sz="1700" dirty="0"/>
              <a:t>Face stick – individual use</a:t>
            </a:r>
          </a:p>
          <a:p>
            <a:pPr eaLnBrk="1" hangingPunct="1"/>
            <a:r>
              <a:rPr lang="en-US" altLang="en-US" sz="1700" dirty="0"/>
              <a:t>Spray bottles – shared unless told otherwise</a:t>
            </a:r>
          </a:p>
          <a:p>
            <a:pPr eaLnBrk="1" hangingPunct="1"/>
            <a:r>
              <a:rPr lang="en-US" altLang="en-US" sz="1700" dirty="0"/>
              <a:t>Helpful to arrive sun screened at drop off during warm weather</a:t>
            </a:r>
          </a:p>
          <a:p>
            <a:pPr eaLnBrk="1" hangingPunct="1"/>
            <a:endParaRPr lang="en-US" altLang="en-US" sz="1700" dirty="0"/>
          </a:p>
        </p:txBody>
      </p:sp>
      <p:grpSp>
        <p:nvGrpSpPr>
          <p:cNvPr id="46090" name="Group 4608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46091" name="Isosceles Triangle 4609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2" name="Rectangle 4609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picture containing clipart&#10;&#10;Description automatically generated">
            <a:extLst>
              <a:ext uri="{FF2B5EF4-FFF2-40B4-BE49-F238E27FC236}">
                <a16:creationId xmlns:a16="http://schemas.microsoft.com/office/drawing/2014/main" id="{C2E0C227-DF37-49E6-8367-0F3B9262FD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71490" y="2316596"/>
            <a:ext cx="4689909" cy="3294661"/>
          </a:xfrm>
          <a:prstGeom prst="rect">
            <a:avLst/>
          </a:prstGeom>
        </p:spPr>
      </p:pic>
      <p:grpSp>
        <p:nvGrpSpPr>
          <p:cNvPr id="46094" name="Group 4609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46095" name="Rectangle 4609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6" name="Isosceles Triangle 4609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31617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F9046-9372-91C5-36EA-D13AE8AC7C5D}"/>
              </a:ext>
            </a:extLst>
          </p:cNvPr>
          <p:cNvSpPr>
            <a:spLocks noGrp="1"/>
          </p:cNvSpPr>
          <p:nvPr>
            <p:ph type="title"/>
          </p:nvPr>
        </p:nvSpPr>
        <p:spPr>
          <a:xfrm>
            <a:off x="480060" y="4777739"/>
            <a:ext cx="2564242" cy="1412119"/>
          </a:xfrm>
        </p:spPr>
        <p:txBody>
          <a:bodyPr vert="horz" lIns="91440" tIns="45720" rIns="91440" bIns="45720" rtlCol="0" anchor="ctr">
            <a:normAutofit/>
          </a:bodyPr>
          <a:lstStyle/>
          <a:p>
            <a:r>
              <a:rPr lang="en-US" sz="3900" dirty="0">
                <a:solidFill>
                  <a:schemeClr val="bg1"/>
                </a:solidFill>
              </a:rPr>
              <a:t>Playground</a:t>
            </a:r>
          </a:p>
        </p:txBody>
      </p:sp>
      <p:pic>
        <p:nvPicPr>
          <p:cNvPr id="5" name="Picture 4">
            <a:extLst>
              <a:ext uri="{FF2B5EF4-FFF2-40B4-BE49-F238E27FC236}">
                <a16:creationId xmlns:a16="http://schemas.microsoft.com/office/drawing/2014/main" id="{68262312-3BE2-93D4-0543-66307A15EE57}"/>
              </a:ext>
            </a:extLst>
          </p:cNvPr>
          <p:cNvPicPr>
            <a:picLocks noChangeAspect="1"/>
          </p:cNvPicPr>
          <p:nvPr/>
        </p:nvPicPr>
        <p:blipFill rotWithShape="1">
          <a:blip r:embed="rId2"/>
          <a:srcRect t="1659" b="9716"/>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54CB81-CBA1-90E4-0E3F-7A7D992F29FA}"/>
              </a:ext>
            </a:extLst>
          </p:cNvPr>
          <p:cNvSpPr txBox="1"/>
          <p:nvPr/>
        </p:nvSpPr>
        <p:spPr>
          <a:xfrm>
            <a:off x="3685032" y="5181600"/>
            <a:ext cx="4978908" cy="914400"/>
          </a:xfrm>
          <a:prstGeom prst="rect">
            <a:avLst/>
          </a:prstGeom>
        </p:spPr>
        <p:txBody>
          <a:bodyPr vert="horz" lIns="91440" tIns="45720" rIns="91440" bIns="45720" rtlCol="0" anchor="ctr">
            <a:noAutofit/>
          </a:bodyPr>
          <a:lstStyle/>
          <a:p>
            <a:pPr indent="-228600" eaLnBrk="1" hangingPunct="1">
              <a:lnSpc>
                <a:spcPct val="90000"/>
              </a:lnSpc>
              <a:spcAft>
                <a:spcPts val="600"/>
              </a:spcAft>
              <a:buFont typeface="Arial" panose="020B0604020202020204" pitchFamily="34" charset="0"/>
              <a:buChar char="•"/>
            </a:pPr>
            <a:r>
              <a:rPr lang="en-US" sz="1200" dirty="0">
                <a:solidFill>
                  <a:schemeClr val="bg1"/>
                </a:solidFill>
                <a:latin typeface="+mn-lt"/>
                <a:cs typeface="+mn-cs"/>
              </a:rPr>
              <a:t>Walk children to/from – red line</a:t>
            </a:r>
          </a:p>
          <a:p>
            <a:pPr indent="-228600" eaLnBrk="1" hangingPunct="1">
              <a:lnSpc>
                <a:spcPct val="90000"/>
              </a:lnSpc>
              <a:spcAft>
                <a:spcPts val="600"/>
              </a:spcAft>
              <a:buFont typeface="Arial" panose="020B0604020202020204" pitchFamily="34" charset="0"/>
              <a:buChar char="•"/>
            </a:pPr>
            <a:r>
              <a:rPr lang="en-US" sz="1200" dirty="0">
                <a:solidFill>
                  <a:schemeClr val="bg1"/>
                </a:solidFill>
                <a:latin typeface="+mn-lt"/>
                <a:cs typeface="+mn-cs"/>
              </a:rPr>
              <a:t>Staff at gazebo check in </a:t>
            </a:r>
          </a:p>
          <a:p>
            <a:pPr indent="-228600" eaLnBrk="1" hangingPunct="1">
              <a:lnSpc>
                <a:spcPct val="90000"/>
              </a:lnSpc>
              <a:spcAft>
                <a:spcPts val="600"/>
              </a:spcAft>
              <a:buFont typeface="Arial" panose="020B0604020202020204" pitchFamily="34" charset="0"/>
              <a:buChar char="•"/>
            </a:pPr>
            <a:r>
              <a:rPr lang="en-US" sz="1200" dirty="0">
                <a:solidFill>
                  <a:schemeClr val="bg1"/>
                </a:solidFill>
                <a:latin typeface="+mn-lt"/>
                <a:cs typeface="+mn-cs"/>
              </a:rPr>
              <a:t>Playground rules taught to children</a:t>
            </a:r>
          </a:p>
          <a:p>
            <a:pPr indent="-228600" eaLnBrk="1" hangingPunct="1">
              <a:lnSpc>
                <a:spcPct val="90000"/>
              </a:lnSpc>
              <a:spcAft>
                <a:spcPts val="600"/>
              </a:spcAft>
              <a:buFont typeface="Arial" panose="020B0604020202020204" pitchFamily="34" charset="0"/>
              <a:buChar char="•"/>
            </a:pPr>
            <a:r>
              <a:rPr lang="en-US" sz="1200" dirty="0">
                <a:solidFill>
                  <a:schemeClr val="bg1"/>
                </a:solidFill>
                <a:latin typeface="+mn-lt"/>
                <a:cs typeface="+mn-cs"/>
              </a:rPr>
              <a:t>End of day and beginning of day – smooth transition time</a:t>
            </a:r>
          </a:p>
          <a:p>
            <a:pPr indent="-228600" eaLnBrk="1" hangingPunct="1">
              <a:lnSpc>
                <a:spcPct val="90000"/>
              </a:lnSpc>
              <a:spcAft>
                <a:spcPts val="600"/>
              </a:spcAft>
              <a:buFont typeface="Arial" panose="020B0604020202020204" pitchFamily="34" charset="0"/>
              <a:buChar char="•"/>
            </a:pPr>
            <a:r>
              <a:rPr lang="en-US" sz="1200" dirty="0">
                <a:solidFill>
                  <a:schemeClr val="bg1"/>
                </a:solidFill>
                <a:latin typeface="+mn-lt"/>
                <a:cs typeface="+mn-cs"/>
              </a:rPr>
              <a:t>Please make sure siblings are supervised –mixed ages playing</a:t>
            </a:r>
          </a:p>
          <a:p>
            <a:pPr indent="-228600" eaLnBrk="1" hangingPunct="1">
              <a:lnSpc>
                <a:spcPct val="90000"/>
              </a:lnSpc>
              <a:spcAft>
                <a:spcPts val="600"/>
              </a:spcAft>
              <a:buFont typeface="Arial" panose="020B0604020202020204" pitchFamily="34" charset="0"/>
              <a:buChar char="•"/>
            </a:pPr>
            <a:r>
              <a:rPr lang="en-US" sz="1200" dirty="0">
                <a:solidFill>
                  <a:schemeClr val="bg1"/>
                </a:solidFill>
                <a:latin typeface="+mn-lt"/>
                <a:cs typeface="+mn-cs"/>
              </a:rPr>
              <a:t>Keeping children safe #1 job </a:t>
            </a:r>
          </a:p>
          <a:p>
            <a:pPr indent="-228600" eaLnBrk="1" hangingPunct="1">
              <a:lnSpc>
                <a:spcPct val="90000"/>
              </a:lnSpc>
              <a:spcAft>
                <a:spcPts val="600"/>
              </a:spcAft>
              <a:buFont typeface="Arial" panose="020B0604020202020204" pitchFamily="34" charset="0"/>
              <a:buChar char="•"/>
            </a:pPr>
            <a:r>
              <a:rPr lang="en-US" sz="1200" dirty="0">
                <a:solidFill>
                  <a:schemeClr val="bg1"/>
                </a:solidFill>
                <a:latin typeface="+mn-lt"/>
                <a:cs typeface="+mn-cs"/>
              </a:rPr>
              <a:t>Rocks/sand/mulch left in proper areas</a:t>
            </a:r>
          </a:p>
          <a:p>
            <a:pPr indent="-228600" eaLnBrk="1" hangingPunct="1">
              <a:lnSpc>
                <a:spcPct val="90000"/>
              </a:lnSpc>
              <a:spcAft>
                <a:spcPts val="600"/>
              </a:spcAft>
              <a:buFont typeface="Arial" panose="020B0604020202020204" pitchFamily="34" charset="0"/>
              <a:buChar char="•"/>
            </a:pPr>
            <a:r>
              <a:rPr lang="en-US" sz="1200" dirty="0">
                <a:solidFill>
                  <a:schemeClr val="bg1"/>
                </a:solidFill>
                <a:latin typeface="+mn-lt"/>
                <a:cs typeface="+mn-cs"/>
              </a:rPr>
              <a:t>Shoes fill with sand – sneakers are great!</a:t>
            </a:r>
          </a:p>
        </p:txBody>
      </p:sp>
    </p:spTree>
    <p:extLst>
      <p:ext uri="{BB962C8B-B14F-4D97-AF65-F5344CB8AC3E}">
        <p14:creationId xmlns:p14="http://schemas.microsoft.com/office/powerpoint/2010/main" val="512222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5044D-64AA-4550-9570-FDC3347C0877}"/>
              </a:ext>
            </a:extLst>
          </p:cNvPr>
          <p:cNvSpPr>
            <a:spLocks noGrp="1"/>
          </p:cNvSpPr>
          <p:nvPr>
            <p:ph type="title"/>
          </p:nvPr>
        </p:nvSpPr>
        <p:spPr>
          <a:xfrm>
            <a:off x="480060" y="325369"/>
            <a:ext cx="3276451" cy="1956841"/>
          </a:xfrm>
        </p:spPr>
        <p:txBody>
          <a:bodyPr vert="horz" lIns="91440" tIns="45720" rIns="91440" bIns="45720" rtlCol="0" anchor="b">
            <a:normAutofit/>
          </a:bodyPr>
          <a:lstStyle/>
          <a:p>
            <a:r>
              <a:rPr lang="en-US" sz="4700"/>
              <a:t>Bike Path</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7AE0A9-6C5B-4C34-B739-D32AEAB01CCF}"/>
              </a:ext>
            </a:extLst>
          </p:cNvPr>
          <p:cNvSpPr txBox="1"/>
          <p:nvPr/>
        </p:nvSpPr>
        <p:spPr>
          <a:xfrm>
            <a:off x="480060" y="2872899"/>
            <a:ext cx="3182691" cy="3320668"/>
          </a:xfrm>
          <a:prstGeom prst="rect">
            <a:avLst/>
          </a:prstGeom>
        </p:spPr>
        <p:txBody>
          <a:bodyPr vert="horz" lIns="91440" tIns="45720" rIns="91440" bIns="45720" rtlCol="0">
            <a:normAutofit fontScale="92500" lnSpcReduction="20000"/>
          </a:bodyPr>
          <a:lstStyle/>
          <a:p>
            <a:pPr indent="-228600" eaLnBrk="1" hangingPunct="1">
              <a:lnSpc>
                <a:spcPct val="90000"/>
              </a:lnSpc>
              <a:spcAft>
                <a:spcPts val="600"/>
              </a:spcAft>
              <a:buFont typeface="Arial" panose="020B0604020202020204" pitchFamily="34" charset="0"/>
              <a:buChar char="•"/>
            </a:pPr>
            <a:r>
              <a:rPr lang="en-US" sz="2400" dirty="0">
                <a:latin typeface="+mn-lt"/>
                <a:cs typeface="+mn-cs"/>
              </a:rPr>
              <a:t>Bring helmet, fitted, labeled – must be worn if riding</a:t>
            </a:r>
          </a:p>
          <a:p>
            <a:pPr indent="-228600" eaLnBrk="1" hangingPunct="1">
              <a:lnSpc>
                <a:spcPct val="90000"/>
              </a:lnSpc>
              <a:spcAft>
                <a:spcPts val="600"/>
              </a:spcAft>
              <a:buFont typeface="Arial" panose="020B0604020202020204" pitchFamily="34" charset="0"/>
              <a:buChar char="•"/>
            </a:pPr>
            <a:r>
              <a:rPr lang="en-US" sz="2400" dirty="0">
                <a:latin typeface="+mn-lt"/>
                <a:cs typeface="+mn-cs"/>
              </a:rPr>
              <a:t>Bike path closed at drop off recess and when weather dictates</a:t>
            </a:r>
          </a:p>
          <a:p>
            <a:pPr indent="-228600" eaLnBrk="1" hangingPunct="1">
              <a:lnSpc>
                <a:spcPct val="90000"/>
              </a:lnSpc>
              <a:spcAft>
                <a:spcPts val="600"/>
              </a:spcAft>
              <a:buFont typeface="Arial" panose="020B0604020202020204" pitchFamily="34" charset="0"/>
              <a:buChar char="•"/>
            </a:pPr>
            <a:r>
              <a:rPr lang="en-US" sz="2400" dirty="0">
                <a:latin typeface="+mn-lt"/>
                <a:cs typeface="+mn-cs"/>
              </a:rPr>
              <a:t>Bringing own bikes</a:t>
            </a:r>
          </a:p>
          <a:p>
            <a:pPr indent="-228600" eaLnBrk="1" hangingPunct="1">
              <a:lnSpc>
                <a:spcPct val="90000"/>
              </a:lnSpc>
              <a:spcAft>
                <a:spcPts val="600"/>
              </a:spcAft>
              <a:buFont typeface="Arial" panose="020B0604020202020204" pitchFamily="34" charset="0"/>
              <a:buChar char="•"/>
            </a:pPr>
            <a:r>
              <a:rPr lang="en-US" sz="2400" dirty="0">
                <a:latin typeface="+mn-lt"/>
                <a:cs typeface="+mn-cs"/>
              </a:rPr>
              <a:t>No walking on path if riders are present</a:t>
            </a:r>
          </a:p>
          <a:p>
            <a:pPr indent="-228600" eaLnBrk="1" hangingPunct="1">
              <a:lnSpc>
                <a:spcPct val="90000"/>
              </a:lnSpc>
              <a:spcAft>
                <a:spcPts val="600"/>
              </a:spcAft>
              <a:buFont typeface="Arial" panose="020B0604020202020204" pitchFamily="34" charset="0"/>
              <a:buChar char="•"/>
            </a:pPr>
            <a:r>
              <a:rPr lang="en-US" sz="2400" dirty="0">
                <a:latin typeface="+mn-lt"/>
                <a:cs typeface="+mn-cs"/>
              </a:rPr>
              <a:t>No pushing trucks on path</a:t>
            </a:r>
          </a:p>
        </p:txBody>
      </p:sp>
      <p:pic>
        <p:nvPicPr>
          <p:cNvPr id="5" name="Content Placeholder 4">
            <a:extLst>
              <a:ext uri="{FF2B5EF4-FFF2-40B4-BE49-F238E27FC236}">
                <a16:creationId xmlns:a16="http://schemas.microsoft.com/office/drawing/2014/main" id="{6E674AF4-F0D9-4ED0-B84E-644349E5CD49}"/>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532" r="14040"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90081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6329" name="Rectangle 5632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22" name="Rectangle 2">
            <a:extLst>
              <a:ext uri="{FF2B5EF4-FFF2-40B4-BE49-F238E27FC236}">
                <a16:creationId xmlns:a16="http://schemas.microsoft.com/office/drawing/2014/main" id="{D1BB5E62-827F-4E1F-B2C3-EE4B47CDD5EB}"/>
              </a:ext>
            </a:extLst>
          </p:cNvPr>
          <p:cNvSpPr>
            <a:spLocks noGrp="1" noChangeArrowheads="1"/>
          </p:cNvSpPr>
          <p:nvPr>
            <p:ph type="title"/>
          </p:nvPr>
        </p:nvSpPr>
        <p:spPr>
          <a:xfrm>
            <a:off x="482600" y="321734"/>
            <a:ext cx="8178799" cy="1135737"/>
          </a:xfrm>
        </p:spPr>
        <p:txBody>
          <a:bodyPr>
            <a:normAutofit/>
          </a:bodyPr>
          <a:lstStyle/>
          <a:p>
            <a:pPr eaLnBrk="1" hangingPunct="1"/>
            <a:r>
              <a:rPr lang="en-US" altLang="en-US" sz="3100"/>
              <a:t>Clothing</a:t>
            </a:r>
          </a:p>
        </p:txBody>
      </p:sp>
      <p:sp>
        <p:nvSpPr>
          <p:cNvPr id="56323" name="Rectangle 3">
            <a:extLst>
              <a:ext uri="{FF2B5EF4-FFF2-40B4-BE49-F238E27FC236}">
                <a16:creationId xmlns:a16="http://schemas.microsoft.com/office/drawing/2014/main" id="{DC0D607C-4FCA-47DE-94D0-C19B79A5148D}"/>
              </a:ext>
            </a:extLst>
          </p:cNvPr>
          <p:cNvSpPr>
            <a:spLocks noGrp="1" noChangeArrowheads="1"/>
          </p:cNvSpPr>
          <p:nvPr>
            <p:ph idx="1"/>
          </p:nvPr>
        </p:nvSpPr>
        <p:spPr>
          <a:xfrm>
            <a:off x="679579" y="1367275"/>
            <a:ext cx="3006288" cy="4393982"/>
          </a:xfrm>
        </p:spPr>
        <p:txBody>
          <a:bodyPr>
            <a:normAutofit/>
          </a:bodyPr>
          <a:lstStyle/>
          <a:p>
            <a:pPr eaLnBrk="1" hangingPunct="1"/>
            <a:r>
              <a:rPr lang="en-US" altLang="en-US" sz="1700" dirty="0"/>
              <a:t>Labeled please</a:t>
            </a:r>
          </a:p>
          <a:p>
            <a:pPr eaLnBrk="1" hangingPunct="1"/>
            <a:r>
              <a:rPr lang="en-US" altLang="en-US" sz="1700" dirty="0"/>
              <a:t>Comfortable clothing </a:t>
            </a:r>
          </a:p>
          <a:p>
            <a:pPr eaLnBrk="1" hangingPunct="1"/>
            <a:r>
              <a:rPr lang="en-US" altLang="en-US" sz="1700" dirty="0"/>
              <a:t>Please send hats, coats, mittens, boots, and shoes for students to change into in cold weather</a:t>
            </a:r>
          </a:p>
          <a:p>
            <a:pPr eaLnBrk="1" hangingPunct="1"/>
            <a:r>
              <a:rPr lang="en-US" altLang="en-US" sz="1700" dirty="0"/>
              <a:t> Extra change of clothes</a:t>
            </a:r>
          </a:p>
          <a:p>
            <a:pPr eaLnBrk="1" hangingPunct="1"/>
            <a:r>
              <a:rPr lang="en-US" altLang="en-US" sz="1700" dirty="0"/>
              <a:t>No pull-ups</a:t>
            </a:r>
          </a:p>
          <a:p>
            <a:pPr eaLnBrk="1" hangingPunct="1"/>
            <a:r>
              <a:rPr lang="en-US" altLang="en-US" sz="1700" dirty="0"/>
              <a:t>Slippers/indoor shoes</a:t>
            </a:r>
          </a:p>
          <a:p>
            <a:pPr eaLnBrk="1" hangingPunct="1"/>
            <a:r>
              <a:rPr lang="en-US" altLang="en-US" sz="1700" dirty="0"/>
              <a:t>Lost and found in office</a:t>
            </a:r>
          </a:p>
          <a:p>
            <a:pPr eaLnBrk="1" hangingPunct="1"/>
            <a:r>
              <a:rPr lang="en-US" altLang="en-US" sz="1700" dirty="0"/>
              <a:t>Bathroom accidents  </a:t>
            </a:r>
          </a:p>
          <a:p>
            <a:pPr eaLnBrk="1" hangingPunct="1"/>
            <a:r>
              <a:rPr lang="en-US" altLang="en-US" sz="1700" dirty="0"/>
              <a:t>Sneakers left here for walking, PE, etc. </a:t>
            </a:r>
          </a:p>
        </p:txBody>
      </p:sp>
      <p:grpSp>
        <p:nvGrpSpPr>
          <p:cNvPr id="56331" name="Group 5633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56332" name="Isosceles Triangle 5633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3" name="Rectangle 563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324" name="Picture 6" descr="MPj04386260000[1]">
            <a:extLst>
              <a:ext uri="{FF2B5EF4-FFF2-40B4-BE49-F238E27FC236}">
                <a16:creationId xmlns:a16="http://schemas.microsoft.com/office/drawing/2014/main" id="{94C3C51F-FC15-4D4C-AC1F-9A1348331E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574" r="5025" b="2"/>
          <a:stretch/>
        </p:blipFill>
        <p:spPr bwMode="auto">
          <a:xfrm>
            <a:off x="5210804" y="1782981"/>
            <a:ext cx="2211280" cy="43618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35" name="Group 5633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56336" name="Rectangle 5633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7" name="Isosceles Triangle 5633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DF33DA-A4F4-4F92-B447-8D00283FBF9B}"/>
              </a:ext>
            </a:extLst>
          </p:cNvPr>
          <p:cNvSpPr>
            <a:spLocks noGrp="1"/>
          </p:cNvSpPr>
          <p:nvPr>
            <p:ph type="title"/>
          </p:nvPr>
        </p:nvSpPr>
        <p:spPr>
          <a:xfrm>
            <a:off x="482601" y="621792"/>
            <a:ext cx="3742417" cy="5413248"/>
          </a:xfrm>
        </p:spPr>
        <p:txBody>
          <a:bodyPr vert="horz" lIns="91440" tIns="45720" rIns="91440" bIns="45720" rtlCol="0" anchor="ctr">
            <a:normAutofit/>
          </a:bodyPr>
          <a:lstStyle/>
          <a:p>
            <a:r>
              <a:rPr lang="en-US" sz="3100" kern="1200" dirty="0">
                <a:solidFill>
                  <a:schemeClr val="tx1"/>
                </a:solidFill>
                <a:latin typeface="+mj-lt"/>
                <a:ea typeface="+mj-ea"/>
                <a:cs typeface="+mj-cs"/>
              </a:rPr>
              <a:t>COVID-19 Policies</a:t>
            </a:r>
          </a:p>
        </p:txBody>
      </p:sp>
      <p:sp>
        <p:nvSpPr>
          <p:cNvPr id="23" name="Freeform: Shape 22">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2038" y="3077763"/>
            <a:ext cx="1345385" cy="501308"/>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43" y="2812571"/>
            <a:ext cx="418137" cy="31360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81627" y="4124955"/>
            <a:ext cx="476502"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7391" y="4621062"/>
            <a:ext cx="168260"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7631757" y="5597890"/>
            <a:ext cx="2237205"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179492" y="5385682"/>
            <a:ext cx="841505" cy="63112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265645FA-08BA-4B1F-BF72-B7F2E10D5542}"/>
              </a:ext>
            </a:extLst>
          </p:cNvPr>
          <p:cNvSpPr txBox="1"/>
          <p:nvPr/>
        </p:nvSpPr>
        <p:spPr>
          <a:xfrm>
            <a:off x="3711721" y="304801"/>
            <a:ext cx="4441353" cy="6214532"/>
          </a:xfrm>
          <a:prstGeom prst="rect">
            <a:avLst/>
          </a:prstGeom>
          <a:noFill/>
        </p:spPr>
        <p:txBody>
          <a:bodyPr vert="horz" lIns="91440" tIns="45720" rIns="91440" bIns="45720" rtlCol="0" anchor="ctr">
            <a:normAutofit/>
          </a:bodyPr>
          <a:lstStyle/>
          <a:p>
            <a:pPr indent="-228600" eaLnBrk="1" hangingPunct="1">
              <a:lnSpc>
                <a:spcPct val="90000"/>
              </a:lnSpc>
              <a:spcAft>
                <a:spcPts val="600"/>
              </a:spcAft>
              <a:buFont typeface="Arial" panose="020B0604020202020204" pitchFamily="34" charset="0"/>
              <a:buChar char="•"/>
            </a:pPr>
            <a:r>
              <a:rPr lang="en-US" sz="1700" dirty="0">
                <a:latin typeface="+mn-lt"/>
                <a:cs typeface="+mn-cs"/>
              </a:rPr>
              <a:t>Will follow public health and CDC guidance</a:t>
            </a:r>
          </a:p>
          <a:p>
            <a:pPr indent="-228600" eaLnBrk="1" hangingPunct="1">
              <a:lnSpc>
                <a:spcPct val="90000"/>
              </a:lnSpc>
              <a:spcAft>
                <a:spcPts val="600"/>
              </a:spcAft>
              <a:buFont typeface="Arial" panose="020B0604020202020204" pitchFamily="34" charset="0"/>
              <a:buChar char="•"/>
            </a:pPr>
            <a:r>
              <a:rPr lang="en-US" sz="1700" dirty="0">
                <a:latin typeface="+mn-lt"/>
                <a:cs typeface="+mn-cs"/>
                <a:hlinkClick r:id="rId2"/>
              </a:rPr>
              <a:t>https://www.cdc.gov/coronavirus/2019-ncov/community/schools-childcare/k-12-childcare-guidance.html</a:t>
            </a:r>
            <a:endParaRPr lang="en-US" sz="1700" dirty="0">
              <a:latin typeface="+mn-lt"/>
              <a:cs typeface="+mn-cs"/>
            </a:endParaRPr>
          </a:p>
          <a:p>
            <a:pPr indent="-228600" eaLnBrk="1" hangingPunct="1">
              <a:lnSpc>
                <a:spcPct val="90000"/>
              </a:lnSpc>
              <a:spcAft>
                <a:spcPts val="600"/>
              </a:spcAft>
              <a:buFont typeface="Arial" panose="020B0604020202020204" pitchFamily="34" charset="0"/>
              <a:buChar char="•"/>
            </a:pPr>
            <a:r>
              <a:rPr lang="en-US" sz="1700" dirty="0">
                <a:latin typeface="+mn-lt"/>
                <a:cs typeface="+mn-cs"/>
              </a:rPr>
              <a:t>Policies subject to change – community levels and/or outbreaks</a:t>
            </a:r>
          </a:p>
          <a:p>
            <a:pPr indent="-228600" eaLnBrk="1" hangingPunct="1">
              <a:lnSpc>
                <a:spcPct val="90000"/>
              </a:lnSpc>
              <a:spcAft>
                <a:spcPts val="600"/>
              </a:spcAft>
              <a:buFont typeface="Arial" panose="020B0604020202020204" pitchFamily="34" charset="0"/>
              <a:buChar char="•"/>
            </a:pPr>
            <a:r>
              <a:rPr lang="en-US" sz="1700" dirty="0">
                <a:latin typeface="+mn-lt"/>
                <a:cs typeface="+mn-cs"/>
              </a:rPr>
              <a:t>Vaccinations</a:t>
            </a:r>
          </a:p>
          <a:p>
            <a:pPr indent="-228600" eaLnBrk="1" hangingPunct="1">
              <a:lnSpc>
                <a:spcPct val="90000"/>
              </a:lnSpc>
              <a:spcAft>
                <a:spcPts val="600"/>
              </a:spcAft>
              <a:buFont typeface="Arial" panose="020B0604020202020204" pitchFamily="34" charset="0"/>
              <a:buChar char="•"/>
            </a:pPr>
            <a:r>
              <a:rPr lang="en-US" sz="1700" dirty="0">
                <a:latin typeface="+mn-lt"/>
                <a:cs typeface="+mn-cs"/>
              </a:rPr>
              <a:t>Ventilation</a:t>
            </a:r>
          </a:p>
          <a:p>
            <a:pPr indent="-228600" eaLnBrk="1" hangingPunct="1">
              <a:lnSpc>
                <a:spcPct val="90000"/>
              </a:lnSpc>
              <a:spcAft>
                <a:spcPts val="600"/>
              </a:spcAft>
              <a:buFont typeface="Arial" panose="020B0604020202020204" pitchFamily="34" charset="0"/>
              <a:buChar char="•"/>
            </a:pPr>
            <a:r>
              <a:rPr lang="en-US" sz="1700" dirty="0">
                <a:latin typeface="+mn-lt"/>
                <a:cs typeface="+mn-cs"/>
              </a:rPr>
              <a:t>Handwashing</a:t>
            </a:r>
          </a:p>
          <a:p>
            <a:pPr indent="-228600" eaLnBrk="1" hangingPunct="1">
              <a:lnSpc>
                <a:spcPct val="90000"/>
              </a:lnSpc>
              <a:spcAft>
                <a:spcPts val="600"/>
              </a:spcAft>
              <a:buFont typeface="Arial" panose="020B0604020202020204" pitchFamily="34" charset="0"/>
              <a:buChar char="•"/>
            </a:pPr>
            <a:r>
              <a:rPr lang="en-US" sz="1700" dirty="0">
                <a:latin typeface="+mn-lt"/>
                <a:cs typeface="+mn-cs"/>
              </a:rPr>
              <a:t>Staying home if sick in general – follow sick policies in handbook</a:t>
            </a:r>
          </a:p>
          <a:p>
            <a:pPr indent="-228600" eaLnBrk="1" hangingPunct="1">
              <a:lnSpc>
                <a:spcPct val="90000"/>
              </a:lnSpc>
              <a:spcAft>
                <a:spcPts val="600"/>
              </a:spcAft>
              <a:buFont typeface="Arial" panose="020B0604020202020204" pitchFamily="34" charset="0"/>
              <a:buChar char="•"/>
            </a:pPr>
            <a:r>
              <a:rPr lang="en-US" sz="1700" dirty="0">
                <a:latin typeface="+mn-lt"/>
                <a:cs typeface="+mn-cs"/>
              </a:rPr>
              <a:t>Cleaning and sanitation</a:t>
            </a:r>
          </a:p>
          <a:p>
            <a:pPr indent="-228600" eaLnBrk="1" hangingPunct="1">
              <a:lnSpc>
                <a:spcPct val="90000"/>
              </a:lnSpc>
              <a:spcAft>
                <a:spcPts val="600"/>
              </a:spcAft>
              <a:buFont typeface="Arial" panose="020B0604020202020204" pitchFamily="34" charset="0"/>
              <a:buChar char="•"/>
            </a:pPr>
            <a:r>
              <a:rPr lang="en-US" sz="1700" dirty="0">
                <a:latin typeface="+mn-lt"/>
                <a:cs typeface="+mn-cs"/>
              </a:rPr>
              <a:t>Isolation - staying home if positive – 5 days, 5 days masked </a:t>
            </a:r>
          </a:p>
          <a:p>
            <a:pPr indent="-228600" eaLnBrk="1" hangingPunct="1">
              <a:lnSpc>
                <a:spcPct val="90000"/>
              </a:lnSpc>
              <a:spcAft>
                <a:spcPts val="600"/>
              </a:spcAft>
              <a:buFont typeface="Arial" panose="020B0604020202020204" pitchFamily="34" charset="0"/>
              <a:buChar char="•"/>
            </a:pPr>
            <a:r>
              <a:rPr lang="en-US" sz="1700" dirty="0">
                <a:latin typeface="+mn-lt"/>
                <a:cs typeface="+mn-cs"/>
              </a:rPr>
              <a:t>Exposed – let school know, will seek guidance (vaccination status, masks, classroom status, etc.)</a:t>
            </a:r>
          </a:p>
          <a:p>
            <a:pPr indent="-228600" eaLnBrk="1" hangingPunct="1">
              <a:lnSpc>
                <a:spcPct val="90000"/>
              </a:lnSpc>
              <a:spcAft>
                <a:spcPts val="600"/>
              </a:spcAft>
              <a:buFont typeface="Arial" panose="020B0604020202020204" pitchFamily="34" charset="0"/>
              <a:buChar char="•"/>
            </a:pPr>
            <a:r>
              <a:rPr lang="en-US" sz="1700" dirty="0">
                <a:latin typeface="+mn-lt"/>
                <a:cs typeface="+mn-cs"/>
              </a:rPr>
              <a:t>Sending home, recommending testing if symptomatic at school</a:t>
            </a:r>
          </a:p>
          <a:p>
            <a:pPr indent="-228600" eaLnBrk="1" hangingPunct="1">
              <a:lnSpc>
                <a:spcPct val="90000"/>
              </a:lnSpc>
              <a:spcAft>
                <a:spcPts val="600"/>
              </a:spcAft>
              <a:buFont typeface="Arial" panose="020B0604020202020204" pitchFamily="34" charset="0"/>
              <a:buChar char="•"/>
            </a:pPr>
            <a:r>
              <a:rPr lang="en-US" sz="1700" dirty="0">
                <a:latin typeface="+mn-lt"/>
                <a:cs typeface="+mn-cs"/>
              </a:rPr>
              <a:t>Free tests -https://www.covid.gov/tests</a:t>
            </a:r>
          </a:p>
          <a:p>
            <a:pPr indent="-228600" eaLnBrk="1" hangingPunct="1">
              <a:lnSpc>
                <a:spcPct val="90000"/>
              </a:lnSpc>
              <a:spcAft>
                <a:spcPts val="600"/>
              </a:spcAft>
              <a:buFont typeface="Arial" panose="020B0604020202020204" pitchFamily="34" charset="0"/>
              <a:buChar char="•"/>
            </a:pPr>
            <a:r>
              <a:rPr lang="en-US" sz="1700" dirty="0">
                <a:latin typeface="+mn-lt"/>
                <a:cs typeface="+mn-cs"/>
              </a:rPr>
              <a:t>Insurance reimbursement tests</a:t>
            </a:r>
          </a:p>
        </p:txBody>
      </p:sp>
    </p:spTree>
    <p:extLst>
      <p:ext uri="{BB962C8B-B14F-4D97-AF65-F5344CB8AC3E}">
        <p14:creationId xmlns:p14="http://schemas.microsoft.com/office/powerpoint/2010/main" val="2624326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1993" name="Rectangle 4199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86" name="Rectangle 2">
            <a:extLst>
              <a:ext uri="{FF2B5EF4-FFF2-40B4-BE49-F238E27FC236}">
                <a16:creationId xmlns:a16="http://schemas.microsoft.com/office/drawing/2014/main" id="{4084C219-5AAB-4236-BBC3-6676ED215CA2}"/>
              </a:ext>
            </a:extLst>
          </p:cNvPr>
          <p:cNvSpPr>
            <a:spLocks noGrp="1" noChangeArrowheads="1"/>
          </p:cNvSpPr>
          <p:nvPr>
            <p:ph type="title"/>
          </p:nvPr>
        </p:nvSpPr>
        <p:spPr>
          <a:xfrm>
            <a:off x="3490080" y="321734"/>
            <a:ext cx="5171319" cy="1135737"/>
          </a:xfrm>
        </p:spPr>
        <p:txBody>
          <a:bodyPr>
            <a:normAutofit/>
          </a:bodyPr>
          <a:lstStyle/>
          <a:p>
            <a:pPr eaLnBrk="1" hangingPunct="1"/>
            <a:r>
              <a:rPr lang="en-US" altLang="en-US" sz="3100"/>
              <a:t>Illness Policy</a:t>
            </a:r>
          </a:p>
        </p:txBody>
      </p:sp>
      <p:pic>
        <p:nvPicPr>
          <p:cNvPr id="41988" name="Picture 5" descr="MPj04393330000[1]">
            <a:extLst>
              <a:ext uri="{FF2B5EF4-FFF2-40B4-BE49-F238E27FC236}">
                <a16:creationId xmlns:a16="http://schemas.microsoft.com/office/drawing/2014/main" id="{6D7E9356-D6B1-40FF-AAB9-476880848E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600" y="1618605"/>
            <a:ext cx="2561709" cy="3620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5" name="Group 41994">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822960" cy="1097280"/>
            <a:chOff x="11094720" y="0"/>
            <a:chExt cx="1097280" cy="1097280"/>
          </a:xfrm>
        </p:grpSpPr>
        <p:sp>
          <p:nvSpPr>
            <p:cNvPr id="41996" name="Isosceles Triangle 41995">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97" name="Rectangle 41996">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987" name="Rectangle 3">
            <a:extLst>
              <a:ext uri="{FF2B5EF4-FFF2-40B4-BE49-F238E27FC236}">
                <a16:creationId xmlns:a16="http://schemas.microsoft.com/office/drawing/2014/main" id="{E237951F-A269-4CBF-99E3-595C03E2F87E}"/>
              </a:ext>
            </a:extLst>
          </p:cNvPr>
          <p:cNvSpPr>
            <a:spLocks noGrp="1" noChangeArrowheads="1"/>
          </p:cNvSpPr>
          <p:nvPr>
            <p:ph idx="1"/>
          </p:nvPr>
        </p:nvSpPr>
        <p:spPr>
          <a:xfrm>
            <a:off x="3490080" y="1782981"/>
            <a:ext cx="5171319" cy="4393982"/>
          </a:xfrm>
        </p:spPr>
        <p:txBody>
          <a:bodyPr>
            <a:normAutofit/>
          </a:bodyPr>
          <a:lstStyle/>
          <a:p>
            <a:pPr eaLnBrk="1" hangingPunct="1"/>
            <a:r>
              <a:rPr lang="en-US" altLang="en-US" sz="1200" dirty="0"/>
              <a:t>Illnesses are outlined in parent handbook</a:t>
            </a:r>
          </a:p>
          <a:p>
            <a:pPr eaLnBrk="1" hangingPunct="1"/>
            <a:r>
              <a:rPr lang="en-US" altLang="en-US" sz="1200" dirty="0"/>
              <a:t>All illnesses: 24 fever free without medications, symptom free</a:t>
            </a:r>
          </a:p>
          <a:p>
            <a:pPr eaLnBrk="1" hangingPunct="1"/>
            <a:r>
              <a:rPr lang="en-US" altLang="en-US" sz="1200" dirty="0"/>
              <a:t>COVID-19 symptoms – check with child’s doctor, testing</a:t>
            </a:r>
          </a:p>
          <a:p>
            <a:pPr eaLnBrk="1" hangingPunct="1"/>
            <a:r>
              <a:rPr lang="en-US" altLang="en-US" sz="1200" dirty="0"/>
              <a:t>Deemed another illness – see handbook for policies</a:t>
            </a:r>
          </a:p>
          <a:p>
            <a:pPr eaLnBrk="1" hangingPunct="1"/>
            <a:r>
              <a:rPr lang="en-US" altLang="en-US" sz="1200" dirty="0"/>
              <a:t>If someone in household has been diagnosed or exposed, comply with public health orders for isolation/</a:t>
            </a:r>
            <a:r>
              <a:rPr lang="en-US" altLang="en-US" sz="1200" dirty="0" err="1"/>
              <a:t>guarantine</a:t>
            </a:r>
            <a:r>
              <a:rPr lang="en-US" altLang="en-US" sz="1200" dirty="0"/>
              <a:t>/testing (do not attend school until released)</a:t>
            </a:r>
          </a:p>
          <a:p>
            <a:pPr eaLnBrk="1" hangingPunct="1"/>
            <a:r>
              <a:rPr lang="en-US" altLang="en-US" sz="1200" dirty="0"/>
              <a:t>Teachers will call parents immediately and send a student home if they observe symptoms of illness during the school day.   Need to have children picked up asap (within 30 minutes).  </a:t>
            </a:r>
          </a:p>
          <a:p>
            <a:pPr eaLnBrk="1" hangingPunct="1"/>
            <a:r>
              <a:rPr lang="en-US" altLang="en-US" sz="1200" dirty="0"/>
              <a:t>If the child requires antibiotics for treatment of any illness, please keep the child out of school until the child has been on the antibiotic for a minimum of 24 hours.</a:t>
            </a:r>
          </a:p>
          <a:p>
            <a:pPr eaLnBrk="1" hangingPunct="1"/>
            <a:r>
              <a:rPr lang="en-US" altLang="en-US" sz="1200" dirty="0"/>
              <a:t>If not well enough to participate in scheduled activities – recess, swimming, </a:t>
            </a:r>
            <a:r>
              <a:rPr lang="en-US" altLang="en-US" sz="1200" dirty="0" err="1"/>
              <a:t>etc</a:t>
            </a:r>
            <a:r>
              <a:rPr lang="en-US" altLang="en-US" sz="1200" dirty="0"/>
              <a:t>, then not well enough for school – no extra staff to monitor indoor recess or one child sitting out of swimming, etc.  </a:t>
            </a:r>
          </a:p>
          <a:p>
            <a:pPr eaLnBrk="1" hangingPunct="1"/>
            <a:r>
              <a:rPr lang="en-US" altLang="en-US" sz="1200" dirty="0"/>
              <a:t>Exceptions – see Director if short term accommodations are medically</a:t>
            </a:r>
          </a:p>
        </p:txBody>
      </p:sp>
      <p:grpSp>
        <p:nvGrpSpPr>
          <p:cNvPr id="41999" name="Group 41998">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83455" y="4601497"/>
            <a:ext cx="760545" cy="2017580"/>
            <a:chOff x="11177940" y="4601497"/>
            <a:chExt cx="1014060" cy="2017580"/>
          </a:xfrm>
        </p:grpSpPr>
        <p:sp>
          <p:nvSpPr>
            <p:cNvPr id="42000" name="Isosceles Triangle 4199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01" name="Rectangle 4200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sp>
        <p:nvSpPr>
          <p:cNvPr id="44055" name="Rectangle 4405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34" name="Rectangle 2">
            <a:extLst>
              <a:ext uri="{FF2B5EF4-FFF2-40B4-BE49-F238E27FC236}">
                <a16:creationId xmlns:a16="http://schemas.microsoft.com/office/drawing/2014/main" id="{C89DE6E5-BAA7-46BD-A9ED-9C5566E52EEF}"/>
              </a:ext>
            </a:extLst>
          </p:cNvPr>
          <p:cNvSpPr>
            <a:spLocks noGrp="1" noChangeArrowheads="1"/>
          </p:cNvSpPr>
          <p:nvPr>
            <p:ph type="title"/>
          </p:nvPr>
        </p:nvSpPr>
        <p:spPr>
          <a:xfrm>
            <a:off x="393555" y="620392"/>
            <a:ext cx="2856201" cy="5504688"/>
          </a:xfrm>
        </p:spPr>
        <p:txBody>
          <a:bodyPr>
            <a:normAutofit/>
          </a:bodyPr>
          <a:lstStyle/>
          <a:p>
            <a:pPr eaLnBrk="1" hangingPunct="1"/>
            <a:r>
              <a:rPr lang="en-US" altLang="en-US" b="1">
                <a:solidFill>
                  <a:schemeClr val="bg1"/>
                </a:solidFill>
              </a:rPr>
              <a:t>Illness Notification</a:t>
            </a:r>
          </a:p>
        </p:txBody>
      </p:sp>
      <p:graphicFrame>
        <p:nvGraphicFramePr>
          <p:cNvPr id="44051" name="Rectangle 3">
            <a:extLst>
              <a:ext uri="{FF2B5EF4-FFF2-40B4-BE49-F238E27FC236}">
                <a16:creationId xmlns:a16="http://schemas.microsoft.com/office/drawing/2014/main" id="{1186200A-096A-88EC-FA3D-6C8A99DAA73C}"/>
              </a:ext>
            </a:extLst>
          </p:cNvPr>
          <p:cNvGraphicFramePr>
            <a:graphicFrameLocks noGrp="1"/>
          </p:cNvGraphicFramePr>
          <p:nvPr>
            <p:ph idx="1"/>
            <p:extLst>
              <p:ext uri="{D42A27DB-BD31-4B8C-83A1-F6EECF244321}">
                <p14:modId xmlns:p14="http://schemas.microsoft.com/office/powerpoint/2010/main" val="94371322"/>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99FF99"/>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4D1635FD-F7FF-498A-8378-6457A164672C}"/>
              </a:ext>
            </a:extLst>
          </p:cNvPr>
          <p:cNvSpPr>
            <a:spLocks noGrp="1" noChangeArrowheads="1"/>
          </p:cNvSpPr>
          <p:nvPr>
            <p:ph type="title"/>
          </p:nvPr>
        </p:nvSpPr>
        <p:spPr>
          <a:xfrm>
            <a:off x="381000" y="228600"/>
            <a:ext cx="8534400" cy="7421563"/>
          </a:xfrm>
        </p:spPr>
        <p:txBody>
          <a:bodyPr>
            <a:normAutofit fontScale="90000"/>
          </a:bodyPr>
          <a:lstStyle/>
          <a:p>
            <a:pPr eaLnBrk="1" hangingPunct="1">
              <a:defRPr/>
            </a:pPr>
            <a:r>
              <a:rPr lang="en-US" sz="2800" b="1" dirty="0">
                <a:solidFill>
                  <a:schemeClr val="bg1"/>
                </a:solidFill>
                <a:effectLst>
                  <a:outerShdw blurRad="38100" dist="38100" dir="2700000" algn="tl">
                    <a:srgbClr val="FFFFFF"/>
                  </a:outerShdw>
                </a:effectLst>
                <a:latin typeface="Baskerville Old Face" panose="02020602080505020303" pitchFamily="18" charset="0"/>
              </a:rPr>
              <a:t>Staff:</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Shelly McFate – Director</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Laura Shuler – PreK1 Teacher/Assistant Director</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Joni Kern – PreK2 Teacher</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Reanna </a:t>
            </a:r>
            <a:r>
              <a:rPr lang="en-US" sz="2800" b="1" dirty="0" err="1">
                <a:solidFill>
                  <a:schemeClr val="bg1"/>
                </a:solidFill>
                <a:effectLst>
                  <a:outerShdw blurRad="38100" dist="38100" dir="2700000" algn="tl">
                    <a:srgbClr val="FFFFFF"/>
                  </a:outerShdw>
                </a:effectLst>
                <a:latin typeface="Baskerville Old Face" panose="02020602080505020303" pitchFamily="18" charset="0"/>
              </a:rPr>
              <a:t>Schuckman</a:t>
            </a:r>
            <a:r>
              <a:rPr lang="en-US" sz="2800" b="1" dirty="0">
                <a:solidFill>
                  <a:schemeClr val="bg1"/>
                </a:solidFill>
                <a:effectLst>
                  <a:outerShdw blurRad="38100" dist="38100" dir="2700000" algn="tl">
                    <a:srgbClr val="FFFFFF"/>
                  </a:outerShdw>
                </a:effectLst>
                <a:latin typeface="Baskerville Old Face" panose="02020602080505020303" pitchFamily="18" charset="0"/>
              </a:rPr>
              <a:t>- Preschool Teacher</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err="1">
                <a:solidFill>
                  <a:schemeClr val="bg1"/>
                </a:solidFill>
                <a:effectLst>
                  <a:outerShdw blurRad="38100" dist="38100" dir="2700000" algn="tl">
                    <a:srgbClr val="FFFFFF"/>
                  </a:outerShdw>
                </a:effectLst>
                <a:latin typeface="Baskerville Old Face" panose="02020602080505020303" pitchFamily="18" charset="0"/>
              </a:rPr>
              <a:t>Tasen</a:t>
            </a:r>
            <a:r>
              <a:rPr lang="en-US" sz="2800" b="1" dirty="0">
                <a:solidFill>
                  <a:schemeClr val="bg1"/>
                </a:solidFill>
                <a:effectLst>
                  <a:outerShdw blurRad="38100" dist="38100" dir="2700000" algn="tl">
                    <a:srgbClr val="FFFFFF"/>
                  </a:outerShdw>
                </a:effectLst>
                <a:latin typeface="Baskerville Old Face" panose="02020602080505020303" pitchFamily="18" charset="0"/>
              </a:rPr>
              <a:t> Barry, PreK1 Teacher Asst</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Autumn Wood – PreK2 Teacher Asst</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Brea </a:t>
            </a:r>
            <a:r>
              <a:rPr lang="en-US" sz="2800" b="1" dirty="0" err="1">
                <a:solidFill>
                  <a:schemeClr val="bg1"/>
                </a:solidFill>
                <a:effectLst>
                  <a:outerShdw blurRad="38100" dist="38100" dir="2700000" algn="tl">
                    <a:srgbClr val="FFFFFF"/>
                  </a:outerShdw>
                </a:effectLst>
                <a:latin typeface="Baskerville Old Face" panose="02020602080505020303" pitchFamily="18" charset="0"/>
              </a:rPr>
              <a:t>Moralez</a:t>
            </a:r>
            <a:r>
              <a:rPr lang="en-US" sz="2800" b="1" dirty="0">
                <a:solidFill>
                  <a:schemeClr val="bg1"/>
                </a:solidFill>
                <a:effectLst>
                  <a:outerShdw blurRad="38100" dist="38100" dir="2700000" algn="tl">
                    <a:srgbClr val="FFFFFF"/>
                  </a:outerShdw>
                </a:effectLst>
                <a:latin typeface="Baskerville Old Face" panose="02020602080505020303" pitchFamily="18" charset="0"/>
              </a:rPr>
              <a:t> – Preschool Teacher Asst</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Savannah Comstock – After School Director, Support Staff</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err="1">
                <a:solidFill>
                  <a:schemeClr val="bg1"/>
                </a:solidFill>
                <a:effectLst>
                  <a:outerShdw blurRad="38100" dist="38100" dir="2700000" algn="tl">
                    <a:srgbClr val="FFFFFF"/>
                  </a:outerShdw>
                </a:effectLst>
                <a:latin typeface="Baskerville Old Face" panose="02020602080505020303" pitchFamily="18" charset="0"/>
              </a:rPr>
              <a:t>Taia</a:t>
            </a:r>
            <a:r>
              <a:rPr lang="en-US" sz="2800" b="1" dirty="0">
                <a:solidFill>
                  <a:schemeClr val="bg1"/>
                </a:solidFill>
                <a:effectLst>
                  <a:outerShdw blurRad="38100" dist="38100" dir="2700000" algn="tl">
                    <a:srgbClr val="FFFFFF"/>
                  </a:outerShdw>
                </a:effectLst>
                <a:latin typeface="Baskerville Old Face" panose="02020602080505020303" pitchFamily="18" charset="0"/>
              </a:rPr>
              <a:t> Wickham – After School Director, Support Staff</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Megan Hogg – After School, Support Staff</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Megan McFate  - After School, Support Staff</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Ashley Brown, Support Staff</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Lizzie Roth – Office Assistant, Classroom Support</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Chord Worden, Support Staff</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Robert &amp; </a:t>
            </a:r>
            <a:r>
              <a:rPr lang="en-US" sz="2800" b="1" dirty="0" err="1">
                <a:solidFill>
                  <a:schemeClr val="bg1"/>
                </a:solidFill>
                <a:effectLst>
                  <a:outerShdw blurRad="38100" dist="38100" dir="2700000" algn="tl">
                    <a:srgbClr val="FFFFFF"/>
                  </a:outerShdw>
                </a:effectLst>
                <a:latin typeface="Baskerville Old Face" panose="02020602080505020303" pitchFamily="18" charset="0"/>
              </a:rPr>
              <a:t>Natellie</a:t>
            </a:r>
            <a:r>
              <a:rPr lang="en-US" sz="2800" b="1" dirty="0">
                <a:solidFill>
                  <a:schemeClr val="bg1"/>
                </a:solidFill>
                <a:effectLst>
                  <a:outerShdw blurRad="38100" dist="38100" dir="2700000" algn="tl">
                    <a:srgbClr val="FFFFFF"/>
                  </a:outerShdw>
                </a:effectLst>
                <a:latin typeface="Baskerville Old Face" panose="02020602080505020303" pitchFamily="18" charset="0"/>
              </a:rPr>
              <a:t> Jenkins- Cleaners</a:t>
            </a:r>
            <a:br>
              <a:rPr lang="en-US" sz="2800" b="1" dirty="0">
                <a:solidFill>
                  <a:schemeClr val="bg1"/>
                </a:solidFill>
                <a:effectLst>
                  <a:outerShdw blurRad="38100" dist="38100" dir="2700000" algn="tl">
                    <a:srgbClr val="FFFFFF"/>
                  </a:outerShdw>
                </a:effectLst>
                <a:latin typeface="Baskerville Old Face" panose="02020602080505020303" pitchFamily="18" charset="0"/>
              </a:rPr>
            </a:br>
            <a:r>
              <a:rPr lang="en-US" sz="2800" b="1" dirty="0">
                <a:solidFill>
                  <a:schemeClr val="bg1"/>
                </a:solidFill>
                <a:effectLst>
                  <a:outerShdw blurRad="38100" dist="38100" dir="2700000" algn="tl">
                    <a:srgbClr val="FFFFFF"/>
                  </a:outerShdw>
                </a:effectLst>
                <a:latin typeface="Baskerville Old Face" panose="02020602080505020303" pitchFamily="18" charset="0"/>
              </a:rPr>
              <a:t>Tamie Wick- Bookkeeping</a:t>
            </a:r>
            <a:br>
              <a:rPr lang="en-US" sz="2800" dirty="0">
                <a:solidFill>
                  <a:srgbClr val="FFFF00"/>
                </a:solidFill>
                <a:effectLst>
                  <a:outerShdw blurRad="38100" dist="38100" dir="2700000" algn="tl">
                    <a:srgbClr val="FFFFFF"/>
                  </a:outerShdw>
                </a:effectLst>
                <a:latin typeface="Bradley Hand ITC" pitchFamily="66" charset="0"/>
              </a:rPr>
            </a:br>
            <a:br>
              <a:rPr lang="en-US" sz="4000" dirty="0">
                <a:solidFill>
                  <a:srgbClr val="FFFF00"/>
                </a:solidFill>
                <a:effectLst>
                  <a:outerShdw blurRad="38100" dist="38100" dir="2700000" algn="tl">
                    <a:srgbClr val="FFFFFF"/>
                  </a:outerShdw>
                </a:effectLst>
                <a:latin typeface="Bradley Hand ITC" pitchFamily="66" charset="0"/>
              </a:rPr>
            </a:br>
            <a:endParaRPr lang="en-US" sz="4000" dirty="0">
              <a:solidFill>
                <a:srgbClr val="FFFF00"/>
              </a:solidFill>
              <a:effectLst>
                <a:outerShdw blurRad="38100" dist="38100" dir="2700000" algn="tl">
                  <a:srgbClr val="FFFFFF"/>
                </a:outerShdw>
              </a:effectLst>
              <a:latin typeface="Bradley Hand ITC" pitchFamily="66" charset="0"/>
            </a:endParaRPr>
          </a:p>
        </p:txBody>
      </p:sp>
      <p:pic>
        <p:nvPicPr>
          <p:cNvPr id="3" name="Picture 2" descr="A picture containing text, colorful, several&#10;&#10;Description automatically generated">
            <a:extLst>
              <a:ext uri="{FF2B5EF4-FFF2-40B4-BE49-F238E27FC236}">
                <a16:creationId xmlns:a16="http://schemas.microsoft.com/office/drawing/2014/main" id="{CD91E648-6818-D565-F3C7-66B8E204ED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94250" y="228600"/>
            <a:ext cx="2057400" cy="15430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9945" name="Rectangle 3994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38" name="Rectangle 2">
            <a:extLst>
              <a:ext uri="{FF2B5EF4-FFF2-40B4-BE49-F238E27FC236}">
                <a16:creationId xmlns:a16="http://schemas.microsoft.com/office/drawing/2014/main" id="{E5F4A356-4BD1-4574-A4FD-19A59CC96B03}"/>
              </a:ext>
            </a:extLst>
          </p:cNvPr>
          <p:cNvSpPr>
            <a:spLocks noGrp="1" noChangeArrowheads="1"/>
          </p:cNvSpPr>
          <p:nvPr>
            <p:ph type="title"/>
          </p:nvPr>
        </p:nvSpPr>
        <p:spPr>
          <a:xfrm>
            <a:off x="482600" y="321734"/>
            <a:ext cx="8178799" cy="1135737"/>
          </a:xfrm>
        </p:spPr>
        <p:txBody>
          <a:bodyPr>
            <a:normAutofit/>
          </a:bodyPr>
          <a:lstStyle/>
          <a:p>
            <a:pPr eaLnBrk="1" hangingPunct="1"/>
            <a:r>
              <a:rPr lang="en-US" altLang="en-US" sz="3100"/>
              <a:t>Medication Administration</a:t>
            </a:r>
          </a:p>
        </p:txBody>
      </p:sp>
      <p:sp>
        <p:nvSpPr>
          <p:cNvPr id="39939" name="Rectangle 3">
            <a:extLst>
              <a:ext uri="{FF2B5EF4-FFF2-40B4-BE49-F238E27FC236}">
                <a16:creationId xmlns:a16="http://schemas.microsoft.com/office/drawing/2014/main" id="{BBFAFB27-BFA8-41F4-B705-4E71AF152364}"/>
              </a:ext>
            </a:extLst>
          </p:cNvPr>
          <p:cNvSpPr>
            <a:spLocks noGrp="1" noChangeArrowheads="1"/>
          </p:cNvSpPr>
          <p:nvPr>
            <p:ph idx="1"/>
          </p:nvPr>
        </p:nvSpPr>
        <p:spPr>
          <a:xfrm>
            <a:off x="482600" y="1782981"/>
            <a:ext cx="3557943" cy="4393982"/>
          </a:xfrm>
        </p:spPr>
        <p:txBody>
          <a:bodyPr>
            <a:normAutofit/>
          </a:bodyPr>
          <a:lstStyle/>
          <a:p>
            <a:pPr eaLnBrk="1" hangingPunct="1">
              <a:buFontTx/>
              <a:buNone/>
            </a:pPr>
            <a:r>
              <a:rPr lang="en-US" altLang="en-US" sz="1700" i="1" dirty="0"/>
              <a:t>Medication Administration Request</a:t>
            </a:r>
          </a:p>
          <a:p>
            <a:pPr eaLnBrk="1" hangingPunct="1">
              <a:buFontTx/>
              <a:buNone/>
            </a:pPr>
            <a:endParaRPr lang="en-US" altLang="en-US" sz="1700" i="1" dirty="0"/>
          </a:p>
          <a:p>
            <a:pPr eaLnBrk="1" hangingPunct="1">
              <a:buFontTx/>
              <a:buNone/>
            </a:pPr>
            <a:r>
              <a:rPr lang="en-US" altLang="en-US" sz="1700" i="1" dirty="0"/>
              <a:t>Complete Instruction</a:t>
            </a:r>
          </a:p>
          <a:p>
            <a:pPr eaLnBrk="1" hangingPunct="1">
              <a:buFontTx/>
              <a:buNone/>
            </a:pPr>
            <a:r>
              <a:rPr lang="en-US" altLang="en-US" sz="1700" i="1" dirty="0"/>
              <a:t>No medication in cubbies or backpacks – including hand sanitizer, </a:t>
            </a:r>
            <a:r>
              <a:rPr lang="en-US" altLang="en-US" sz="1700" i="1" dirty="0" err="1"/>
              <a:t>chapsticks</a:t>
            </a:r>
            <a:r>
              <a:rPr lang="en-US" altLang="en-US" sz="1700" i="1" dirty="0"/>
              <a:t>, lotions, </a:t>
            </a:r>
            <a:r>
              <a:rPr lang="en-US" altLang="en-US" sz="1700" i="1" dirty="0" err="1"/>
              <a:t>etc</a:t>
            </a:r>
            <a:r>
              <a:rPr lang="en-US" altLang="en-US" sz="1700" i="1" dirty="0"/>
              <a:t> – talk to teacher about storage of products</a:t>
            </a:r>
          </a:p>
          <a:p>
            <a:pPr eaLnBrk="1" hangingPunct="1">
              <a:buFontTx/>
              <a:buNone/>
            </a:pPr>
            <a:r>
              <a:rPr lang="en-US" altLang="en-US" sz="1700" i="1" dirty="0"/>
              <a:t>Certified staff will administer</a:t>
            </a:r>
          </a:p>
          <a:p>
            <a:pPr eaLnBrk="1" hangingPunct="1">
              <a:buFontTx/>
              <a:buNone/>
            </a:pPr>
            <a:r>
              <a:rPr lang="en-US" altLang="en-US" sz="1700" i="1" dirty="0"/>
              <a:t>Asthma inhalers, epi-pens – check these items in with Shelly</a:t>
            </a:r>
          </a:p>
          <a:p>
            <a:pPr eaLnBrk="1" hangingPunct="1">
              <a:buFontTx/>
              <a:buNone/>
            </a:pPr>
            <a:endParaRPr lang="en-US" altLang="en-US" sz="1700" i="1" dirty="0"/>
          </a:p>
        </p:txBody>
      </p:sp>
      <p:grpSp>
        <p:nvGrpSpPr>
          <p:cNvPr id="39947" name="Group 3994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39948" name="Isosceles Triangle 399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9" name="Rectangle 3994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51" name="Group 3995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39952" name="Rectangle 3995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3" name="Isosceles Triangle 3995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picture containing text, clipart&#10;&#10;Description automatically generated">
            <a:extLst>
              <a:ext uri="{FF2B5EF4-FFF2-40B4-BE49-F238E27FC236}">
                <a16:creationId xmlns:a16="http://schemas.microsoft.com/office/drawing/2014/main" id="{42A515D1-112A-A8E3-D3CE-3DEB06E72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191" y="1300235"/>
            <a:ext cx="2352675" cy="28575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27D7A6B-1A44-448A-826D-4946C388B5BE}"/>
              </a:ext>
            </a:extLst>
          </p:cNvPr>
          <p:cNvSpPr>
            <a:spLocks noGrp="1" noChangeArrowheads="1"/>
          </p:cNvSpPr>
          <p:nvPr>
            <p:ph type="ctrTitle"/>
          </p:nvPr>
        </p:nvSpPr>
        <p:spPr>
          <a:xfrm>
            <a:off x="603504" y="1445494"/>
            <a:ext cx="2712642" cy="4376572"/>
          </a:xfrm>
        </p:spPr>
        <p:txBody>
          <a:bodyPr vert="horz" lIns="91440" tIns="45720" rIns="91440" bIns="45720" rtlCol="0" anchor="ctr">
            <a:normAutofit/>
          </a:bodyPr>
          <a:lstStyle/>
          <a:p>
            <a:pPr algn="l"/>
            <a:r>
              <a:rPr lang="en-US" altLang="en-US" sz="2900" kern="1200" dirty="0">
                <a:solidFill>
                  <a:schemeClr val="bg1"/>
                </a:solidFill>
                <a:latin typeface="+mj-lt"/>
                <a:ea typeface="+mj-ea"/>
                <a:cs typeface="+mj-cs"/>
              </a:rPr>
              <a:t>Parent Responsibilities</a:t>
            </a:r>
          </a:p>
        </p:txBody>
      </p:sp>
      <p:sp>
        <p:nvSpPr>
          <p:cNvPr id="135" name="Freeform: Shape 134">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0727" y="0"/>
            <a:ext cx="5460987"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2168" y="0"/>
            <a:ext cx="5249546"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3">
            <a:extLst>
              <a:ext uri="{FF2B5EF4-FFF2-40B4-BE49-F238E27FC236}">
                <a16:creationId xmlns:a16="http://schemas.microsoft.com/office/drawing/2014/main" id="{8B74A06B-E331-423E-8F02-5E6F2931C7F7}"/>
              </a:ext>
            </a:extLst>
          </p:cNvPr>
          <p:cNvSpPr>
            <a:spLocks noGrp="1" noChangeArrowheads="1"/>
          </p:cNvSpPr>
          <p:nvPr>
            <p:ph type="subTitle" idx="1"/>
          </p:nvPr>
        </p:nvSpPr>
        <p:spPr>
          <a:xfrm>
            <a:off x="4572000" y="1399032"/>
            <a:ext cx="4126375" cy="4471416"/>
          </a:xfrm>
        </p:spPr>
        <p:txBody>
          <a:bodyPr vert="horz" lIns="91440" tIns="45720" rIns="91440" bIns="45720" rtlCol="0" anchor="ctr">
            <a:normAutofit/>
          </a:bodyPr>
          <a:lstStyle/>
          <a:p>
            <a:pPr indent="-228600" algn="l">
              <a:buFont typeface="Arial" panose="020B0604020202020204" pitchFamily="34" charset="0"/>
              <a:buChar char="•"/>
              <a:defRPr/>
            </a:pPr>
            <a:r>
              <a:rPr lang="en-US" altLang="en-US" sz="1900" b="1" i="1" dirty="0">
                <a:solidFill>
                  <a:schemeClr val="bg1"/>
                </a:solidFill>
              </a:rPr>
              <a:t>Volunteer</a:t>
            </a:r>
          </a:p>
          <a:p>
            <a:pPr indent="-228600" algn="l">
              <a:buFont typeface="Arial" panose="020B0604020202020204" pitchFamily="34" charset="0"/>
              <a:buChar char="•"/>
              <a:defRPr/>
            </a:pPr>
            <a:r>
              <a:rPr lang="en-US" altLang="en-US" sz="1900" b="1" i="1" dirty="0">
                <a:solidFill>
                  <a:schemeClr val="bg1"/>
                </a:solidFill>
              </a:rPr>
              <a:t>Help Fundraise</a:t>
            </a:r>
          </a:p>
          <a:p>
            <a:pPr indent="-228600" algn="l">
              <a:buFont typeface="Arial" panose="020B0604020202020204" pitchFamily="34" charset="0"/>
              <a:buChar char="•"/>
              <a:defRPr/>
            </a:pPr>
            <a:r>
              <a:rPr lang="en-US" altLang="en-US" sz="1900" b="1" i="1" dirty="0">
                <a:solidFill>
                  <a:schemeClr val="bg1"/>
                </a:solidFill>
              </a:rPr>
              <a:t>Read Parent Handbook</a:t>
            </a:r>
            <a:endParaRPr lang="en-US" altLang="en-US" sz="1900" dirty="0">
              <a:solidFill>
                <a:schemeClr val="bg1"/>
              </a:solidFill>
            </a:endParaRPr>
          </a:p>
          <a:p>
            <a:pPr indent="-228600" algn="l">
              <a:buFont typeface="Arial" panose="020B0604020202020204" pitchFamily="34" charset="0"/>
              <a:buChar char="•"/>
              <a:defRPr/>
            </a:pPr>
            <a:r>
              <a:rPr lang="en-US" altLang="en-US" sz="1900" b="1" i="1" dirty="0">
                <a:solidFill>
                  <a:schemeClr val="bg1"/>
                </a:solidFill>
              </a:rPr>
              <a:t>Turn in All Required Forms (notes in cubbies with anything missing)</a:t>
            </a:r>
          </a:p>
          <a:p>
            <a:pPr indent="-228600" algn="l">
              <a:buFont typeface="Arial" panose="020B0604020202020204" pitchFamily="34" charset="0"/>
              <a:buChar char="•"/>
              <a:defRPr/>
            </a:pPr>
            <a:r>
              <a:rPr lang="en-US" altLang="en-US" sz="1900" b="1" i="1" dirty="0">
                <a:solidFill>
                  <a:schemeClr val="bg1"/>
                </a:solidFill>
              </a:rPr>
              <a:t>Returning families – enrollment update form</a:t>
            </a:r>
          </a:p>
          <a:p>
            <a:pPr indent="-228600" algn="l">
              <a:buFont typeface="Arial" panose="020B0604020202020204" pitchFamily="34" charset="0"/>
              <a:buChar char="•"/>
              <a:defRPr/>
            </a:pPr>
            <a:r>
              <a:rPr lang="en-US" altLang="en-US" sz="1900" b="1" i="1" dirty="0">
                <a:solidFill>
                  <a:schemeClr val="bg1"/>
                </a:solidFill>
              </a:rPr>
              <a:t>Attendance</a:t>
            </a:r>
          </a:p>
          <a:p>
            <a:pPr indent="-228600" algn="l">
              <a:buFont typeface="Arial" panose="020B0604020202020204" pitchFamily="34" charset="0"/>
              <a:buChar char="•"/>
              <a:defRPr/>
            </a:pPr>
            <a:r>
              <a:rPr lang="en-US" altLang="en-US" sz="1900" b="1" i="1" dirty="0">
                <a:solidFill>
                  <a:schemeClr val="bg1"/>
                </a:solidFill>
              </a:rPr>
              <a:t>Comply with school policies</a:t>
            </a:r>
          </a:p>
          <a:p>
            <a:pPr indent="-228600" algn="l">
              <a:buFont typeface="Arial" panose="020B0604020202020204" pitchFamily="34" charset="0"/>
              <a:buChar char="•"/>
              <a:defRPr/>
            </a:pPr>
            <a:r>
              <a:rPr lang="en-US" altLang="en-US" sz="1900" b="1" i="1" dirty="0">
                <a:solidFill>
                  <a:schemeClr val="bg1"/>
                </a:solidFill>
              </a:rPr>
              <a:t>Communicate with teachers/director</a:t>
            </a:r>
          </a:p>
          <a:p>
            <a:pPr indent="-228600" algn="l">
              <a:buFont typeface="Arial" panose="020B0604020202020204" pitchFamily="34" charset="0"/>
              <a:buChar char="•"/>
              <a:defRPr/>
            </a:pPr>
            <a:r>
              <a:rPr lang="en-US" altLang="en-US" sz="1900" b="1" i="1" dirty="0">
                <a:solidFill>
                  <a:schemeClr val="bg1"/>
                </a:solidFill>
              </a:rPr>
              <a:t>Read information – newsletters, emails, messages</a:t>
            </a:r>
          </a:p>
          <a:p>
            <a:pPr marL="0" indent="-228600" algn="l">
              <a:buFont typeface="Arial" panose="020B0604020202020204" pitchFamily="34" charset="0"/>
              <a:buChar char="•"/>
              <a:defRPr/>
            </a:pPr>
            <a:endParaRPr lang="en-US" altLang="en-US" sz="1900" b="1" i="1" dirty="0">
              <a:solidFill>
                <a:schemeClr val="bg1"/>
              </a:solidFill>
            </a:endParaRPr>
          </a:p>
          <a:p>
            <a:pPr marL="0" indent="-228600" algn="l">
              <a:buFont typeface="Arial" panose="020B0604020202020204" pitchFamily="34" charset="0"/>
              <a:buChar char="•"/>
              <a:defRPr/>
            </a:pPr>
            <a:endParaRPr lang="en-US" altLang="en-US" sz="19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rgbClr val="99FF99"/>
        </a:solidFill>
        <a:effectLst/>
      </p:bgPr>
    </p:bg>
    <p:spTree>
      <p:nvGrpSpPr>
        <p:cNvPr id="1" name=""/>
        <p:cNvGrpSpPr/>
        <p:nvPr/>
      </p:nvGrpSpPr>
      <p:grpSpPr>
        <a:xfrm>
          <a:off x="0" y="0"/>
          <a:ext cx="0" cy="0"/>
          <a:chOff x="0" y="0"/>
          <a:chExt cx="0" cy="0"/>
        </a:xfrm>
      </p:grpSpPr>
      <p:sp useBgFill="1">
        <p:nvSpPr>
          <p:cNvPr id="35845" name="Rectangle 7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84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848" name="Freeform: Shape 7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42" name="Rectangle 2">
            <a:extLst>
              <a:ext uri="{FF2B5EF4-FFF2-40B4-BE49-F238E27FC236}">
                <a16:creationId xmlns:a16="http://schemas.microsoft.com/office/drawing/2014/main" id="{64E27721-5691-46B6-9BBF-AA2410605BFC}"/>
              </a:ext>
            </a:extLst>
          </p:cNvPr>
          <p:cNvSpPr>
            <a:spLocks noGrp="1" noChangeArrowheads="1"/>
          </p:cNvSpPr>
          <p:nvPr>
            <p:ph type="title"/>
          </p:nvPr>
        </p:nvSpPr>
        <p:spPr>
          <a:xfrm>
            <a:off x="701154" y="982272"/>
            <a:ext cx="2541314" cy="4560970"/>
          </a:xfrm>
        </p:spPr>
        <p:txBody>
          <a:bodyPr>
            <a:normAutofit/>
          </a:bodyPr>
          <a:lstStyle/>
          <a:p>
            <a:pPr eaLnBrk="1" hangingPunct="1"/>
            <a:r>
              <a:rPr lang="en-US" altLang="en-US" sz="2700" dirty="0">
                <a:solidFill>
                  <a:srgbClr val="FFFFFF"/>
                </a:solidFill>
              </a:rPr>
              <a:t>Communication</a:t>
            </a:r>
          </a:p>
        </p:txBody>
      </p:sp>
      <p:sp>
        <p:nvSpPr>
          <p:cNvPr id="3584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843" name="Rectangle 3">
            <a:extLst>
              <a:ext uri="{FF2B5EF4-FFF2-40B4-BE49-F238E27FC236}">
                <a16:creationId xmlns:a16="http://schemas.microsoft.com/office/drawing/2014/main" id="{20A51D7B-8859-43A0-9CF9-48012C401F16}"/>
              </a:ext>
            </a:extLst>
          </p:cNvPr>
          <p:cNvSpPr>
            <a:spLocks noGrp="1" noChangeArrowheads="1"/>
          </p:cNvSpPr>
          <p:nvPr>
            <p:ph idx="1"/>
          </p:nvPr>
        </p:nvSpPr>
        <p:spPr>
          <a:xfrm>
            <a:off x="3916396" y="1719618"/>
            <a:ext cx="4461623" cy="4334629"/>
          </a:xfrm>
        </p:spPr>
        <p:txBody>
          <a:bodyPr anchor="ctr">
            <a:normAutofit/>
          </a:bodyPr>
          <a:lstStyle/>
          <a:p>
            <a:pPr eaLnBrk="1" hangingPunct="1">
              <a:defRPr/>
            </a:pPr>
            <a:r>
              <a:rPr lang="en-US" altLang="en-US" sz="2100" b="1" i="1" dirty="0">
                <a:solidFill>
                  <a:srgbClr val="FEFFFF"/>
                </a:solidFill>
              </a:rPr>
              <a:t>Parent-Teacher Conferences</a:t>
            </a:r>
            <a:r>
              <a:rPr lang="en-US" altLang="en-US" sz="2100" b="1" dirty="0">
                <a:solidFill>
                  <a:srgbClr val="FEFFFF"/>
                </a:solidFill>
              </a:rPr>
              <a:t> </a:t>
            </a:r>
          </a:p>
          <a:p>
            <a:pPr eaLnBrk="1" hangingPunct="1">
              <a:defRPr/>
            </a:pPr>
            <a:r>
              <a:rPr lang="en-US" altLang="en-US" sz="2100" b="1" i="1" dirty="0">
                <a:solidFill>
                  <a:srgbClr val="FEFFFF"/>
                </a:solidFill>
              </a:rPr>
              <a:t>School Calendar</a:t>
            </a:r>
          </a:p>
          <a:p>
            <a:pPr eaLnBrk="1" hangingPunct="1">
              <a:defRPr/>
            </a:pPr>
            <a:r>
              <a:rPr lang="en-US" altLang="en-US" sz="2100" b="1" i="1" dirty="0">
                <a:solidFill>
                  <a:srgbClr val="FEFFFF"/>
                </a:solidFill>
              </a:rPr>
              <a:t>Newsletters</a:t>
            </a:r>
            <a:endParaRPr lang="en-US" altLang="en-US" sz="2100" dirty="0">
              <a:solidFill>
                <a:srgbClr val="FEFFFF"/>
              </a:solidFill>
            </a:endParaRPr>
          </a:p>
          <a:p>
            <a:pPr eaLnBrk="1" hangingPunct="1">
              <a:defRPr/>
            </a:pPr>
            <a:r>
              <a:rPr lang="en-US" altLang="en-US" sz="2100" b="1" i="1" dirty="0">
                <a:solidFill>
                  <a:srgbClr val="FEFFFF"/>
                </a:solidFill>
              </a:rPr>
              <a:t>Facebook  </a:t>
            </a:r>
            <a:r>
              <a:rPr lang="en-US" altLang="en-US" sz="2100" dirty="0" err="1">
                <a:solidFill>
                  <a:srgbClr val="FEFFFF"/>
                </a:solidFill>
              </a:rPr>
              <a:t>Laramieopenschool</a:t>
            </a:r>
            <a:endParaRPr lang="en-US" altLang="en-US" sz="2100" dirty="0">
              <a:solidFill>
                <a:srgbClr val="FEFFFF"/>
              </a:solidFill>
            </a:endParaRPr>
          </a:p>
          <a:p>
            <a:pPr eaLnBrk="1" hangingPunct="1">
              <a:defRPr/>
            </a:pPr>
            <a:r>
              <a:rPr lang="en-US" altLang="en-US" sz="2100" b="1" i="1" dirty="0">
                <a:solidFill>
                  <a:srgbClr val="FEFFFF"/>
                </a:solidFill>
              </a:rPr>
              <a:t>Website  </a:t>
            </a:r>
            <a:r>
              <a:rPr lang="en-US" altLang="en-US" sz="2100" dirty="0">
                <a:solidFill>
                  <a:srgbClr val="FEFFFF"/>
                </a:solidFill>
              </a:rPr>
              <a:t>The website address is: </a:t>
            </a:r>
            <a:r>
              <a:rPr lang="en-US" altLang="en-US" sz="2100" b="1" i="1" dirty="0">
                <a:solidFill>
                  <a:srgbClr val="FEFFFF"/>
                </a:solidFill>
                <a:hlinkClick r:id="rId3">
                  <a:extLst>
                    <a:ext uri="{A12FA001-AC4F-418D-AE19-62706E023703}">
                      <ahyp:hlinkClr xmlns:ahyp="http://schemas.microsoft.com/office/drawing/2018/hyperlinkcolor" val="tx"/>
                    </a:ext>
                  </a:extLst>
                </a:hlinkClick>
              </a:rPr>
              <a:t>www.laramieopenschool.org</a:t>
            </a:r>
            <a:r>
              <a:rPr lang="en-US" altLang="en-US" sz="2100" b="1" i="1" dirty="0">
                <a:solidFill>
                  <a:srgbClr val="FEFFFF"/>
                </a:solidFill>
              </a:rPr>
              <a:t> </a:t>
            </a:r>
          </a:p>
          <a:p>
            <a:pPr eaLnBrk="1" hangingPunct="1">
              <a:defRPr/>
            </a:pPr>
            <a:r>
              <a:rPr lang="en-US" altLang="en-US" sz="2100" b="1" i="1" dirty="0">
                <a:solidFill>
                  <a:srgbClr val="FEFFFF"/>
                </a:solidFill>
              </a:rPr>
              <a:t>School Alerts will be posted on website</a:t>
            </a:r>
          </a:p>
          <a:p>
            <a:pPr eaLnBrk="1" hangingPunct="1">
              <a:defRPr/>
            </a:pPr>
            <a:r>
              <a:rPr lang="en-US" altLang="en-US" sz="2100" b="1" i="1" dirty="0">
                <a:solidFill>
                  <a:srgbClr val="FEFFFF"/>
                </a:solidFill>
              </a:rPr>
              <a:t>Teacher/Director e-mail - available from 8:00 a.m.-5:00 p.m.</a:t>
            </a:r>
          </a:p>
          <a:p>
            <a:pPr eaLnBrk="1" hangingPunct="1">
              <a:defRPr/>
            </a:pPr>
            <a:r>
              <a:rPr lang="en-US" altLang="en-US" sz="2100" b="1" i="1" dirty="0">
                <a:solidFill>
                  <a:srgbClr val="FEFFFF"/>
                </a:solidFill>
              </a:rPr>
              <a:t>ProCare app</a:t>
            </a:r>
            <a:endParaRPr lang="en-US" altLang="en-US" sz="2100" b="1" dirty="0">
              <a:solidFill>
                <a:srgbClr val="FE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6101" name="Rectangle 4610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Rectangle 2">
            <a:extLst>
              <a:ext uri="{FF2B5EF4-FFF2-40B4-BE49-F238E27FC236}">
                <a16:creationId xmlns:a16="http://schemas.microsoft.com/office/drawing/2014/main" id="{9D791F88-CCD6-436A-814F-E6CA3506E0F9}"/>
              </a:ext>
            </a:extLst>
          </p:cNvPr>
          <p:cNvSpPr>
            <a:spLocks noGrp="1" noChangeArrowheads="1"/>
          </p:cNvSpPr>
          <p:nvPr>
            <p:ph type="title"/>
          </p:nvPr>
        </p:nvSpPr>
        <p:spPr>
          <a:xfrm>
            <a:off x="4809090" y="321734"/>
            <a:ext cx="3852309" cy="1135737"/>
          </a:xfrm>
        </p:spPr>
        <p:txBody>
          <a:bodyPr>
            <a:normAutofit/>
          </a:bodyPr>
          <a:lstStyle/>
          <a:p>
            <a:pPr eaLnBrk="1" hangingPunct="1"/>
            <a:r>
              <a:rPr lang="en-US" altLang="en-US" sz="3100"/>
              <a:t>Discipline Policy</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018B4395-AA15-F791-99EB-D22301DF4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74" y="722009"/>
            <a:ext cx="3968040" cy="5334000"/>
          </a:xfrm>
          <a:prstGeom prst="rect">
            <a:avLst/>
          </a:prstGeom>
        </p:spPr>
      </p:pic>
      <p:grpSp>
        <p:nvGrpSpPr>
          <p:cNvPr id="46103" name="Group 46102">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822960" cy="1097280"/>
            <a:chOff x="11094720" y="0"/>
            <a:chExt cx="1097280" cy="1097280"/>
          </a:xfrm>
        </p:grpSpPr>
        <p:sp>
          <p:nvSpPr>
            <p:cNvPr id="46104" name="Isosceles Triangle 46103">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05" name="Rectangle 46104">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083" name="Rectangle 3">
            <a:extLst>
              <a:ext uri="{FF2B5EF4-FFF2-40B4-BE49-F238E27FC236}">
                <a16:creationId xmlns:a16="http://schemas.microsoft.com/office/drawing/2014/main" id="{6B7E1E2F-8815-42B0-9D6F-67939C04A940}"/>
              </a:ext>
            </a:extLst>
          </p:cNvPr>
          <p:cNvSpPr>
            <a:spLocks noGrp="1" noChangeArrowheads="1"/>
          </p:cNvSpPr>
          <p:nvPr>
            <p:ph idx="1"/>
          </p:nvPr>
        </p:nvSpPr>
        <p:spPr>
          <a:xfrm>
            <a:off x="4809090" y="1782981"/>
            <a:ext cx="3852309" cy="4393982"/>
          </a:xfrm>
        </p:spPr>
        <p:txBody>
          <a:bodyPr>
            <a:normAutofit/>
          </a:bodyPr>
          <a:lstStyle/>
          <a:p>
            <a:pPr eaLnBrk="1" hangingPunct="1"/>
            <a:r>
              <a:rPr lang="en-US" altLang="en-US" sz="1700" dirty="0"/>
              <a:t>The Open School focuses on positive guidance, such as redirection, natural and logical consequences, modeling of positive behavior, and other non-punitive methods of discipline.   Teaching self regulation and social and emotional skill development is part of our curriculum and a goal of preschool education.</a:t>
            </a:r>
          </a:p>
          <a:p>
            <a:pPr eaLnBrk="1" hangingPunct="1"/>
            <a:r>
              <a:rPr lang="en-US" altLang="en-US" sz="1700" dirty="0"/>
              <a:t> Conscious Discipline</a:t>
            </a:r>
          </a:p>
          <a:p>
            <a:pPr eaLnBrk="1" hangingPunct="1"/>
            <a:r>
              <a:rPr lang="en-US" altLang="en-US" sz="1700" dirty="0"/>
              <a:t>Dr. Becky Bailey – Conscious Discipline website, FB, YouTube</a:t>
            </a:r>
          </a:p>
          <a:p>
            <a:pPr eaLnBrk="1" hangingPunct="1"/>
            <a:r>
              <a:rPr lang="en-US" altLang="en-US" sz="1700" dirty="0"/>
              <a:t>Social/emotional regulation first step and important piece of preschool</a:t>
            </a:r>
          </a:p>
        </p:txBody>
      </p:sp>
      <p:grpSp>
        <p:nvGrpSpPr>
          <p:cNvPr id="46107" name="Group 46106">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83455" y="4601497"/>
            <a:ext cx="760545" cy="2017580"/>
            <a:chOff x="11177940" y="4601497"/>
            <a:chExt cx="1014060" cy="2017580"/>
          </a:xfrm>
        </p:grpSpPr>
        <p:sp>
          <p:nvSpPr>
            <p:cNvPr id="46108" name="Isosceles Triangle 4610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09" name="Rectangle 4610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useBgFill="1">
        <p:nvSpPr>
          <p:cNvPr id="48138" name="Rectangle 48137">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E1CB2D75-D474-4B73-9687-604CF94D1E5A}"/>
              </a:ext>
            </a:extLst>
          </p:cNvPr>
          <p:cNvSpPr>
            <a:spLocks noGrp="1" noChangeArrowheads="1"/>
          </p:cNvSpPr>
          <p:nvPr>
            <p:ph type="title"/>
          </p:nvPr>
        </p:nvSpPr>
        <p:spPr>
          <a:xfrm>
            <a:off x="606478" y="386930"/>
            <a:ext cx="6927525" cy="1188950"/>
          </a:xfrm>
        </p:spPr>
        <p:txBody>
          <a:bodyPr anchor="b">
            <a:normAutofit/>
          </a:bodyPr>
          <a:lstStyle/>
          <a:p>
            <a:pPr eaLnBrk="1" hangingPunct="1"/>
            <a:r>
              <a:rPr lang="en-US" altLang="en-US" sz="4700"/>
              <a:t>On-Going Discipline Issues</a:t>
            </a:r>
          </a:p>
        </p:txBody>
      </p:sp>
      <p:grpSp>
        <p:nvGrpSpPr>
          <p:cNvPr id="48140" name="Group 4813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48141" name="Rectangle 4814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42" name="Rectangle 4814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144" name="Rectangle 4814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133" name="Rectangle 3">
            <a:extLst>
              <a:ext uri="{FF2B5EF4-FFF2-40B4-BE49-F238E27FC236}">
                <a16:creationId xmlns:a16="http://schemas.microsoft.com/office/drawing/2014/main" id="{4E84C618-4947-4020-8562-14112D9C16DD}"/>
              </a:ext>
            </a:extLst>
          </p:cNvPr>
          <p:cNvGraphicFramePr>
            <a:graphicFrameLocks noGrp="1"/>
          </p:cNvGraphicFramePr>
          <p:nvPr>
            <p:ph idx="1"/>
            <p:extLst>
              <p:ext uri="{D42A27DB-BD31-4B8C-83A1-F6EECF244321}">
                <p14:modId xmlns:p14="http://schemas.microsoft.com/office/powerpoint/2010/main" val="3840193255"/>
              </p:ext>
            </p:extLst>
          </p:nvPr>
        </p:nvGraphicFramePr>
        <p:xfrm>
          <a:off x="618948" y="2598710"/>
          <a:ext cx="7529604" cy="343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418" name="Rectangle 2">
            <a:extLst>
              <a:ext uri="{FF2B5EF4-FFF2-40B4-BE49-F238E27FC236}">
                <a16:creationId xmlns:a16="http://schemas.microsoft.com/office/drawing/2014/main" id="{296A56F8-CA29-44ED-B4C4-91ECE39EA6F5}"/>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a:solidFill>
                  <a:srgbClr val="FFFFFF"/>
                </a:solidFill>
              </a:rPr>
              <a:t>Additional Policies</a:t>
            </a:r>
          </a:p>
        </p:txBody>
      </p:sp>
      <p:sp>
        <p:nvSpPr>
          <p:cNvPr id="60419" name="Rectangle 3">
            <a:extLst>
              <a:ext uri="{FF2B5EF4-FFF2-40B4-BE49-F238E27FC236}">
                <a16:creationId xmlns:a16="http://schemas.microsoft.com/office/drawing/2014/main" id="{E9435246-57A3-44FB-A0A0-9A2721334EF6}"/>
              </a:ext>
            </a:extLst>
          </p:cNvPr>
          <p:cNvSpPr>
            <a:spLocks noGrp="1" noChangeArrowheads="1"/>
          </p:cNvSpPr>
          <p:nvPr>
            <p:ph idx="1"/>
          </p:nvPr>
        </p:nvSpPr>
        <p:spPr>
          <a:xfrm>
            <a:off x="1025718" y="2490436"/>
            <a:ext cx="7281746" cy="3567173"/>
          </a:xfrm>
        </p:spPr>
        <p:txBody>
          <a:bodyPr anchor="ctr">
            <a:normAutofit/>
          </a:bodyPr>
          <a:lstStyle/>
          <a:p>
            <a:pPr eaLnBrk="1" hangingPunct="1">
              <a:buFontTx/>
              <a:buNone/>
            </a:pPr>
            <a:endParaRPr lang="en-US" altLang="en-US" sz="2100" b="1" dirty="0"/>
          </a:p>
          <a:p>
            <a:pPr eaLnBrk="1" hangingPunct="1">
              <a:buFontTx/>
              <a:buNone/>
            </a:pPr>
            <a:r>
              <a:rPr lang="en-US" altLang="en-US" sz="2100" b="1" dirty="0">
                <a:solidFill>
                  <a:schemeClr val="bg1"/>
                </a:solidFill>
              </a:rPr>
              <a:t>WEAPONS POLICY</a:t>
            </a:r>
          </a:p>
          <a:p>
            <a:pPr eaLnBrk="1" hangingPunct="1">
              <a:buFontTx/>
              <a:buNone/>
            </a:pPr>
            <a:r>
              <a:rPr lang="en-US" altLang="en-US" sz="2100" b="1" dirty="0">
                <a:solidFill>
                  <a:schemeClr val="bg1"/>
                </a:solidFill>
              </a:rPr>
              <a:t>TOBACCO/ALCOHOL/DRUG POLICY</a:t>
            </a:r>
          </a:p>
          <a:p>
            <a:pPr eaLnBrk="1" hangingPunct="1">
              <a:buFontTx/>
              <a:buNone/>
            </a:pPr>
            <a:r>
              <a:rPr lang="en-US" altLang="en-US" sz="2100" b="1" dirty="0">
                <a:solidFill>
                  <a:schemeClr val="bg1"/>
                </a:solidFill>
              </a:rPr>
              <a:t>ANIMAL POLICY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 y="1"/>
            <a:ext cx="729530" cy="1935307"/>
            <a:chOff x="10918968" y="713127"/>
            <a:chExt cx="1273032" cy="2532832"/>
          </a:xfrm>
        </p:grpSpPr>
        <p:sp>
          <p:nvSpPr>
            <p:cNvPr id="35" name="Rectangle 3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634EA351-80DE-46EA-BDB7-71B6DED1C76B}"/>
              </a:ext>
            </a:extLst>
          </p:cNvPr>
          <p:cNvSpPr>
            <a:spLocks noGrp="1"/>
          </p:cNvSpPr>
          <p:nvPr>
            <p:ph type="title"/>
          </p:nvPr>
        </p:nvSpPr>
        <p:spPr>
          <a:xfrm>
            <a:off x="482600" y="321734"/>
            <a:ext cx="8178799" cy="1135737"/>
          </a:xfrm>
        </p:spPr>
        <p:txBody>
          <a:bodyPr>
            <a:normAutofit/>
          </a:bodyPr>
          <a:lstStyle/>
          <a:p>
            <a:r>
              <a:rPr lang="en-US" sz="3100"/>
              <a:t>Picture Days</a:t>
            </a:r>
          </a:p>
        </p:txBody>
      </p:sp>
      <p:pic>
        <p:nvPicPr>
          <p:cNvPr id="5" name="Picture 4">
            <a:extLst>
              <a:ext uri="{FF2B5EF4-FFF2-40B4-BE49-F238E27FC236}">
                <a16:creationId xmlns:a16="http://schemas.microsoft.com/office/drawing/2014/main" id="{5328F0DA-8718-450F-AEEE-DA2EFE292F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0298" y="1705746"/>
            <a:ext cx="4689910" cy="2929827"/>
          </a:xfrm>
          <a:prstGeom prst="rect">
            <a:avLst/>
          </a:prstGeom>
        </p:spPr>
      </p:pic>
      <p:sp>
        <p:nvSpPr>
          <p:cNvPr id="3" name="Content Placeholder 2">
            <a:extLst>
              <a:ext uri="{FF2B5EF4-FFF2-40B4-BE49-F238E27FC236}">
                <a16:creationId xmlns:a16="http://schemas.microsoft.com/office/drawing/2014/main" id="{8EFCA585-AA5D-449D-A63B-75EE17A8431D}"/>
              </a:ext>
            </a:extLst>
          </p:cNvPr>
          <p:cNvSpPr>
            <a:spLocks noGrp="1"/>
          </p:cNvSpPr>
          <p:nvPr>
            <p:ph idx="1"/>
          </p:nvPr>
        </p:nvSpPr>
        <p:spPr>
          <a:xfrm>
            <a:off x="5658039" y="1782981"/>
            <a:ext cx="3003359" cy="4393982"/>
          </a:xfrm>
        </p:spPr>
        <p:txBody>
          <a:bodyPr>
            <a:normAutofit/>
          </a:bodyPr>
          <a:lstStyle/>
          <a:p>
            <a:r>
              <a:rPr lang="en-US" sz="4000" dirty="0"/>
              <a:t>Spring &amp; graduation portraits </a:t>
            </a:r>
          </a:p>
          <a:p>
            <a:endParaRPr lang="en-US" sz="1700" dirty="0"/>
          </a:p>
          <a:p>
            <a:endParaRPr lang="en-US" sz="1700" dirty="0"/>
          </a:p>
        </p:txBody>
      </p:sp>
      <p:grpSp>
        <p:nvGrpSpPr>
          <p:cNvPr id="38" name="Group 3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83455" y="4601497"/>
            <a:ext cx="760545" cy="2017580"/>
            <a:chOff x="11177940" y="4601497"/>
            <a:chExt cx="1014060" cy="2017580"/>
          </a:xfrm>
        </p:grpSpPr>
        <p:sp>
          <p:nvSpPr>
            <p:cNvPr id="39" name="Isosceles Triangle 3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7343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F6EA685-3EF5-FA5E-6718-F3A33200D1ED}"/>
              </a:ext>
            </a:extLst>
          </p:cNvPr>
          <p:cNvPicPr>
            <a:picLocks noChangeAspect="1"/>
          </p:cNvPicPr>
          <p:nvPr/>
        </p:nvPicPr>
        <p:blipFill rotWithShape="1">
          <a:blip r:embed="rId3">
            <a:extLst>
              <a:ext uri="{28A0092B-C50C-407E-A947-70E740481C1C}">
                <a14:useLocalDpi xmlns:a14="http://schemas.microsoft.com/office/drawing/2010/main" val="0"/>
              </a:ext>
            </a:extLst>
          </a:blip>
          <a:srcRect l="2296" r="16384" b="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0179" name="Rectangle 3">
            <a:extLst>
              <a:ext uri="{FF2B5EF4-FFF2-40B4-BE49-F238E27FC236}">
                <a16:creationId xmlns:a16="http://schemas.microsoft.com/office/drawing/2014/main" id="{FC5CEF37-9C10-4221-89E6-4EF9ECB71343}"/>
              </a:ext>
            </a:extLst>
          </p:cNvPr>
          <p:cNvSpPr>
            <a:spLocks noGrp="1" noChangeArrowheads="1"/>
          </p:cNvSpPr>
          <p:nvPr>
            <p:ph idx="1"/>
          </p:nvPr>
        </p:nvSpPr>
        <p:spPr>
          <a:xfrm>
            <a:off x="2590800" y="3810000"/>
            <a:ext cx="6191246" cy="2395537"/>
          </a:xfrm>
        </p:spPr>
        <p:txBody>
          <a:bodyPr anchor="ctr">
            <a:normAutofit/>
          </a:bodyPr>
          <a:lstStyle/>
          <a:p>
            <a:pPr eaLnBrk="1" hangingPunct="1"/>
            <a:r>
              <a:rPr lang="en-US" altLang="en-US" sz="1600" b="1" i="1" dirty="0">
                <a:solidFill>
                  <a:schemeClr val="bg1"/>
                </a:solidFill>
              </a:rPr>
              <a:t>Drills</a:t>
            </a:r>
          </a:p>
          <a:p>
            <a:pPr eaLnBrk="1" hangingPunct="1"/>
            <a:r>
              <a:rPr lang="en-US" altLang="en-US" sz="1600" b="1" i="1" dirty="0">
                <a:solidFill>
                  <a:schemeClr val="bg1"/>
                </a:solidFill>
              </a:rPr>
              <a:t> Fire</a:t>
            </a:r>
            <a:r>
              <a:rPr lang="en-US" altLang="en-US" sz="1600" dirty="0">
                <a:solidFill>
                  <a:schemeClr val="bg1"/>
                </a:solidFill>
              </a:rPr>
              <a:t> </a:t>
            </a:r>
          </a:p>
          <a:p>
            <a:pPr eaLnBrk="1" hangingPunct="1"/>
            <a:r>
              <a:rPr lang="en-US" altLang="en-US" sz="1600" b="1" i="1" dirty="0">
                <a:solidFill>
                  <a:schemeClr val="bg1"/>
                </a:solidFill>
              </a:rPr>
              <a:t>Tornado </a:t>
            </a:r>
            <a:endParaRPr lang="en-US" altLang="en-US" sz="1600" dirty="0">
              <a:solidFill>
                <a:schemeClr val="bg1"/>
              </a:solidFill>
            </a:endParaRPr>
          </a:p>
          <a:p>
            <a:pPr eaLnBrk="1" hangingPunct="1"/>
            <a:r>
              <a:rPr lang="en-US" altLang="en-US" sz="1600" b="1" i="1" dirty="0">
                <a:solidFill>
                  <a:schemeClr val="bg1"/>
                </a:solidFill>
              </a:rPr>
              <a:t>Snow Days</a:t>
            </a:r>
          </a:p>
          <a:p>
            <a:pPr eaLnBrk="1" hangingPunct="1"/>
            <a:r>
              <a:rPr lang="en-US" altLang="en-US" sz="1600" b="1" i="1" dirty="0">
                <a:solidFill>
                  <a:schemeClr val="bg1"/>
                </a:solidFill>
              </a:rPr>
              <a:t>Gas Leaks/Other</a:t>
            </a:r>
          </a:p>
          <a:p>
            <a:pPr eaLnBrk="1" hangingPunct="1"/>
            <a:r>
              <a:rPr lang="en-US" altLang="en-US" sz="1600" b="1" i="1" dirty="0">
                <a:solidFill>
                  <a:schemeClr val="bg1"/>
                </a:solidFill>
              </a:rPr>
              <a:t>Lock Down Procedure</a:t>
            </a:r>
          </a:p>
          <a:p>
            <a:pPr eaLnBrk="1" hangingPunct="1"/>
            <a:r>
              <a:rPr lang="en-US" altLang="en-US" sz="1600" b="1" i="1" dirty="0">
                <a:solidFill>
                  <a:schemeClr val="bg1"/>
                </a:solidFill>
              </a:rPr>
              <a:t>Active Shooter</a:t>
            </a:r>
          </a:p>
          <a:p>
            <a:pPr eaLnBrk="1" hangingPunct="1"/>
            <a:endParaRPr lang="en-US" altLang="en-US" sz="1600" b="1" i="1" dirty="0"/>
          </a:p>
          <a:p>
            <a:pPr eaLnBrk="1" hangingPunct="1"/>
            <a:endParaRPr lang="en-US" altLang="en-US" sz="1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rgbClr val="00B0F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rgbClr val="8C4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47"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559407"/>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A8D4A1E-8C9C-4746-9B7F-F5FC31FB239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9400" y="66740"/>
            <a:ext cx="2334960" cy="688812"/>
          </a:xfrm>
          <a:prstGeom prst="rect">
            <a:avLst/>
          </a:prstGeom>
          <a:effectLst/>
        </p:spPr>
      </p:pic>
      <p:sp>
        <p:nvSpPr>
          <p:cNvPr id="35843" name="Rectangle 3">
            <a:extLst>
              <a:ext uri="{FF2B5EF4-FFF2-40B4-BE49-F238E27FC236}">
                <a16:creationId xmlns:a16="http://schemas.microsoft.com/office/drawing/2014/main" id="{AD3EA2E6-97CC-47F7-9B35-EEB71F885A7F}"/>
              </a:ext>
            </a:extLst>
          </p:cNvPr>
          <p:cNvSpPr>
            <a:spLocks noGrp="1" noChangeArrowheads="1"/>
          </p:cNvSpPr>
          <p:nvPr>
            <p:ph idx="1"/>
          </p:nvPr>
        </p:nvSpPr>
        <p:spPr>
          <a:xfrm>
            <a:off x="3684555" y="568643"/>
            <a:ext cx="4817136" cy="5908357"/>
          </a:xfrm>
        </p:spPr>
        <p:txBody>
          <a:bodyPr>
            <a:normAutofit/>
          </a:bodyPr>
          <a:lstStyle/>
          <a:p>
            <a:pPr marL="0" indent="0" eaLnBrk="1" hangingPunct="1">
              <a:buFontTx/>
              <a:buNone/>
              <a:defRPr/>
            </a:pPr>
            <a:r>
              <a:rPr lang="en-US" altLang="en-US" sz="600" b="1" dirty="0"/>
              <a:t> </a:t>
            </a:r>
          </a:p>
          <a:p>
            <a:pPr marL="0" indent="0" eaLnBrk="1" hangingPunct="1">
              <a:buNone/>
              <a:defRPr/>
            </a:pPr>
            <a:r>
              <a:rPr lang="en-US" altLang="en-US" sz="600" dirty="0"/>
              <a:t>   </a:t>
            </a:r>
            <a:endParaRPr lang="en-US" altLang="en-US" sz="600" b="1" dirty="0">
              <a:solidFill>
                <a:schemeClr val="bg1"/>
              </a:solidFill>
            </a:endParaRPr>
          </a:p>
          <a:p>
            <a:pPr eaLnBrk="1" hangingPunct="1">
              <a:buFontTx/>
              <a:buNone/>
              <a:defRPr/>
            </a:pPr>
            <a:r>
              <a:rPr lang="en-US" altLang="en-US" sz="1600" b="1" dirty="0">
                <a:solidFill>
                  <a:schemeClr val="bg1"/>
                </a:solidFill>
              </a:rPr>
              <a:t>Fundraising Committee</a:t>
            </a:r>
          </a:p>
          <a:p>
            <a:pPr eaLnBrk="1" hangingPunct="1">
              <a:buFontTx/>
              <a:buNone/>
              <a:defRPr/>
            </a:pPr>
            <a:endParaRPr lang="en-US" altLang="en-US" sz="1600" b="1" dirty="0">
              <a:solidFill>
                <a:schemeClr val="bg1"/>
              </a:solidFill>
            </a:endParaRPr>
          </a:p>
          <a:p>
            <a:pPr eaLnBrk="1" hangingPunct="1">
              <a:buFontTx/>
              <a:buNone/>
              <a:defRPr/>
            </a:pPr>
            <a:r>
              <a:rPr lang="en-US" altLang="en-US" sz="1600" b="1" dirty="0">
                <a:solidFill>
                  <a:schemeClr val="bg1"/>
                </a:solidFill>
              </a:rPr>
              <a:t>Popcorn Fundraiser – before Christmas</a:t>
            </a:r>
          </a:p>
          <a:p>
            <a:pPr eaLnBrk="1" hangingPunct="1">
              <a:buFontTx/>
              <a:buNone/>
              <a:defRPr/>
            </a:pPr>
            <a:endParaRPr lang="en-US" altLang="en-US" sz="1600" dirty="0">
              <a:solidFill>
                <a:schemeClr val="bg1"/>
              </a:solidFill>
            </a:endParaRPr>
          </a:p>
          <a:p>
            <a:pPr eaLnBrk="1" hangingPunct="1">
              <a:buFontTx/>
              <a:buNone/>
              <a:defRPr/>
            </a:pPr>
            <a:r>
              <a:rPr lang="en-US" altLang="en-US" sz="1600" b="1" dirty="0" err="1">
                <a:solidFill>
                  <a:schemeClr val="bg1"/>
                </a:solidFill>
              </a:rPr>
              <a:t>WyoGives</a:t>
            </a:r>
            <a:r>
              <a:rPr lang="en-US" altLang="en-US" sz="1600" b="1" dirty="0">
                <a:solidFill>
                  <a:schemeClr val="bg1"/>
                </a:solidFill>
              </a:rPr>
              <a:t> day </a:t>
            </a:r>
            <a:r>
              <a:rPr lang="en-US" altLang="en-US" sz="1600" dirty="0">
                <a:solidFill>
                  <a:schemeClr val="bg1"/>
                </a:solidFill>
              </a:rPr>
              <a:t>– </a:t>
            </a:r>
            <a:r>
              <a:rPr lang="en-US" altLang="en-US" sz="1600" b="1" dirty="0">
                <a:solidFill>
                  <a:srgbClr val="FF0000"/>
                </a:solidFill>
              </a:rPr>
              <a:t>July 13 – matching donors</a:t>
            </a:r>
          </a:p>
          <a:p>
            <a:pPr eaLnBrk="1" hangingPunct="1">
              <a:buFontTx/>
              <a:buNone/>
              <a:defRPr/>
            </a:pPr>
            <a:endParaRPr lang="en-US" altLang="en-US" sz="1600" dirty="0">
              <a:solidFill>
                <a:schemeClr val="bg1"/>
              </a:solidFill>
            </a:endParaRPr>
          </a:p>
          <a:p>
            <a:pPr eaLnBrk="1" hangingPunct="1">
              <a:buFontTx/>
              <a:buNone/>
              <a:defRPr/>
            </a:pPr>
            <a:r>
              <a:rPr lang="en-US" altLang="en-US" sz="1600" b="1" dirty="0">
                <a:solidFill>
                  <a:schemeClr val="bg1"/>
                </a:solidFill>
              </a:rPr>
              <a:t>Amazon Smile </a:t>
            </a:r>
          </a:p>
          <a:p>
            <a:pPr eaLnBrk="1" hangingPunct="1">
              <a:buFontTx/>
              <a:buNone/>
              <a:defRPr/>
            </a:pPr>
            <a:r>
              <a:rPr lang="en-US" altLang="en-US" sz="1600" dirty="0">
                <a:solidFill>
                  <a:schemeClr val="bg1"/>
                </a:solidFill>
              </a:rPr>
              <a:t>smile.amazon.com</a:t>
            </a:r>
          </a:p>
          <a:p>
            <a:pPr eaLnBrk="1" hangingPunct="1">
              <a:buFontTx/>
              <a:buNone/>
              <a:defRPr/>
            </a:pPr>
            <a:endParaRPr lang="en-US" altLang="en-US" sz="1600" b="1" dirty="0">
              <a:solidFill>
                <a:schemeClr val="bg1"/>
              </a:solidFill>
            </a:endParaRPr>
          </a:p>
          <a:p>
            <a:pPr eaLnBrk="1" hangingPunct="1">
              <a:buFontTx/>
              <a:buNone/>
              <a:defRPr/>
            </a:pPr>
            <a:r>
              <a:rPr lang="en-US" altLang="en-US" sz="1600" b="1" dirty="0">
                <a:solidFill>
                  <a:schemeClr val="bg1"/>
                </a:solidFill>
              </a:rPr>
              <a:t>Other fundraisers – events, raffles, etc.</a:t>
            </a:r>
          </a:p>
          <a:p>
            <a:pPr eaLnBrk="1" hangingPunct="1">
              <a:buFontTx/>
              <a:buNone/>
              <a:defRPr/>
            </a:pPr>
            <a:endParaRPr lang="en-US" altLang="en-US" sz="1600" b="1" dirty="0">
              <a:solidFill>
                <a:schemeClr val="bg1"/>
              </a:solidFill>
            </a:endParaRPr>
          </a:p>
          <a:p>
            <a:pPr eaLnBrk="1" hangingPunct="1">
              <a:buFontTx/>
              <a:buNone/>
              <a:defRPr/>
            </a:pPr>
            <a:r>
              <a:rPr lang="en-US" altLang="en-US" sz="1600" b="1" dirty="0">
                <a:solidFill>
                  <a:schemeClr val="bg1"/>
                </a:solidFill>
              </a:rPr>
              <a:t>Scholastic Book Fairs </a:t>
            </a:r>
            <a:r>
              <a:rPr lang="en-US" altLang="en-US" sz="1600" dirty="0">
                <a:solidFill>
                  <a:schemeClr val="bg1"/>
                </a:solidFill>
              </a:rPr>
              <a:t>– 2x a year (virtual this fall)</a:t>
            </a:r>
          </a:p>
          <a:p>
            <a:pPr eaLnBrk="1" hangingPunct="1">
              <a:buFontTx/>
              <a:buNone/>
              <a:defRPr/>
            </a:pPr>
            <a:endParaRPr lang="en-US" altLang="en-US" sz="1600" b="1" dirty="0">
              <a:solidFill>
                <a:schemeClr val="bg1"/>
              </a:solidFill>
            </a:endParaRPr>
          </a:p>
          <a:p>
            <a:pPr eaLnBrk="1" hangingPunct="1">
              <a:buFontTx/>
              <a:buNone/>
              <a:defRPr/>
            </a:pPr>
            <a:r>
              <a:rPr lang="en-US" altLang="en-US" sz="1600" b="1" dirty="0">
                <a:solidFill>
                  <a:schemeClr val="bg1"/>
                </a:solidFill>
              </a:rPr>
              <a:t>New floors, vans, bike path, equipment, toys, shed, furniture, rugs, supplies</a:t>
            </a:r>
          </a:p>
          <a:p>
            <a:pPr eaLnBrk="1" hangingPunct="1">
              <a:buFontTx/>
              <a:buNone/>
              <a:defRPr/>
            </a:pPr>
            <a:endParaRPr lang="en-US" altLang="en-US" sz="600" dirty="0"/>
          </a:p>
        </p:txBody>
      </p:sp>
      <p:pic>
        <p:nvPicPr>
          <p:cNvPr id="3" name="Picture 2" descr="A room with tables and chairs&#10;&#10;Description automatically generated with medium confidence">
            <a:extLst>
              <a:ext uri="{FF2B5EF4-FFF2-40B4-BE49-F238E27FC236}">
                <a16:creationId xmlns:a16="http://schemas.microsoft.com/office/drawing/2014/main" id="{E935948C-53C8-497A-88A6-ABCA8C878B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32" y="637574"/>
            <a:ext cx="2590800" cy="2517698"/>
          </a:xfrm>
          <a:prstGeom prst="rect">
            <a:avLst/>
          </a:prstGeom>
        </p:spPr>
      </p:pic>
      <p:pic>
        <p:nvPicPr>
          <p:cNvPr id="5" name="Picture 4" descr="A picture containing floor, building, indoor&#10;&#10;Description automatically generated">
            <a:extLst>
              <a:ext uri="{FF2B5EF4-FFF2-40B4-BE49-F238E27FC236}">
                <a16:creationId xmlns:a16="http://schemas.microsoft.com/office/drawing/2014/main" id="{B6C6BD5A-A23E-4F2D-8273-9A0795993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568" y="3317233"/>
            <a:ext cx="2437231" cy="2819400"/>
          </a:xfrm>
          <a:prstGeom prst="rect">
            <a:avLst/>
          </a:prstGeom>
        </p:spPr>
      </p:pic>
      <p:pic>
        <p:nvPicPr>
          <p:cNvPr id="4" name="Picture 3" descr="Icon&#10;&#10;Description automatically generated">
            <a:extLst>
              <a:ext uri="{FF2B5EF4-FFF2-40B4-BE49-F238E27FC236}">
                <a16:creationId xmlns:a16="http://schemas.microsoft.com/office/drawing/2014/main" id="{7197FADD-6280-5C9C-6139-6E17A3C044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2663" y="1631272"/>
            <a:ext cx="979884" cy="152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A567886-CACD-8351-1B6B-9F41076B1D90}"/>
              </a:ext>
            </a:extLst>
          </p:cNvPr>
          <p:cNvSpPr>
            <a:spLocks noGrp="1"/>
          </p:cNvSpPr>
          <p:nvPr>
            <p:ph type="title"/>
          </p:nvPr>
        </p:nvSpPr>
        <p:spPr>
          <a:xfrm rot="16200000">
            <a:off x="-994410" y="1947672"/>
            <a:ext cx="4471416" cy="2788920"/>
          </a:xfrm>
        </p:spPr>
        <p:txBody>
          <a:bodyPr anchor="ctr">
            <a:normAutofit/>
          </a:bodyPr>
          <a:lstStyle/>
          <a:p>
            <a:r>
              <a:rPr lang="en-US" sz="4200" dirty="0">
                <a:solidFill>
                  <a:schemeClr val="bg1"/>
                </a:solidFill>
              </a:rPr>
              <a:t>Maintenance </a:t>
            </a:r>
          </a:p>
        </p:txBody>
      </p:sp>
      <p:graphicFrame>
        <p:nvGraphicFramePr>
          <p:cNvPr id="5" name="Content Placeholder 2">
            <a:extLst>
              <a:ext uri="{FF2B5EF4-FFF2-40B4-BE49-F238E27FC236}">
                <a16:creationId xmlns:a16="http://schemas.microsoft.com/office/drawing/2014/main" id="{8B121782-C3A8-E5DE-CB0F-AE1EDE0D55D7}"/>
              </a:ext>
            </a:extLst>
          </p:cNvPr>
          <p:cNvGraphicFramePr>
            <a:graphicFrameLocks noGrp="1"/>
          </p:cNvGraphicFramePr>
          <p:nvPr>
            <p:ph idx="1"/>
            <p:extLst>
              <p:ext uri="{D42A27DB-BD31-4B8C-83A1-F6EECF244321}">
                <p14:modId xmlns:p14="http://schemas.microsoft.com/office/powerpoint/2010/main" val="3744158173"/>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533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1386AF9-A78B-4308-A3B5-C5506A573F86}"/>
              </a:ext>
            </a:extLst>
          </p:cNvPr>
          <p:cNvSpPr>
            <a:spLocks noGrp="1" noChangeArrowheads="1"/>
          </p:cNvSpPr>
          <p:nvPr>
            <p:ph type="title"/>
          </p:nvPr>
        </p:nvSpPr>
        <p:spPr/>
        <p:txBody>
          <a:bodyPr/>
          <a:lstStyle/>
          <a:p>
            <a:pPr eaLnBrk="1" hangingPunct="1">
              <a:defRPr/>
            </a:pPr>
            <a:r>
              <a:rPr lang="en-US" dirty="0"/>
              <a:t>Board of Directors</a:t>
            </a:r>
          </a:p>
        </p:txBody>
      </p:sp>
      <p:sp>
        <p:nvSpPr>
          <p:cNvPr id="33795" name="Rectangle 3">
            <a:extLst>
              <a:ext uri="{FF2B5EF4-FFF2-40B4-BE49-F238E27FC236}">
                <a16:creationId xmlns:a16="http://schemas.microsoft.com/office/drawing/2014/main" id="{A873EA68-844C-4BB2-A3B4-8FDC8C9E1E25}"/>
              </a:ext>
            </a:extLst>
          </p:cNvPr>
          <p:cNvSpPr>
            <a:spLocks noGrp="1" noChangeArrowheads="1"/>
          </p:cNvSpPr>
          <p:nvPr>
            <p:ph idx="1"/>
          </p:nvPr>
        </p:nvSpPr>
        <p:spPr>
          <a:xfrm>
            <a:off x="457200" y="1600200"/>
            <a:ext cx="8229600" cy="5029200"/>
          </a:xfrm>
        </p:spPr>
        <p:txBody>
          <a:bodyPr>
            <a:normAutofit lnSpcReduction="10000"/>
          </a:bodyPr>
          <a:lstStyle/>
          <a:p>
            <a:pPr marL="0" indent="0" eaLnBrk="1" hangingPunct="1">
              <a:lnSpc>
                <a:spcPct val="80000"/>
              </a:lnSpc>
              <a:buFont typeface="Wingdings" panose="05000000000000000000" pitchFamily="2" charset="2"/>
              <a:buNone/>
              <a:defRPr/>
            </a:pPr>
            <a:r>
              <a:rPr lang="en-US" sz="2400" dirty="0"/>
              <a:t>	Delilah </a:t>
            </a:r>
            <a:r>
              <a:rPr lang="en-US" sz="2400" dirty="0" err="1"/>
              <a:t>Pasman</a:t>
            </a:r>
            <a:r>
              <a:rPr lang="en-US" sz="2400" dirty="0"/>
              <a:t>–President</a:t>
            </a:r>
          </a:p>
          <a:p>
            <a:pPr marL="0" indent="0" eaLnBrk="1" hangingPunct="1">
              <a:lnSpc>
                <a:spcPct val="80000"/>
              </a:lnSpc>
              <a:buFont typeface="Wingdings" panose="05000000000000000000" pitchFamily="2" charset="2"/>
              <a:buNone/>
              <a:defRPr/>
            </a:pPr>
            <a:r>
              <a:rPr lang="en-US" sz="2400" dirty="0"/>
              <a:t>	</a:t>
            </a:r>
            <a:r>
              <a:rPr lang="en-US" sz="2400" dirty="0" err="1"/>
              <a:t>Skiy</a:t>
            </a:r>
            <a:r>
              <a:rPr lang="en-US" sz="2400" dirty="0"/>
              <a:t> Martin – Vice President</a:t>
            </a:r>
          </a:p>
          <a:p>
            <a:pPr marL="0" indent="0" eaLnBrk="1" hangingPunct="1">
              <a:lnSpc>
                <a:spcPct val="80000"/>
              </a:lnSpc>
              <a:buFont typeface="Wingdings" panose="05000000000000000000" pitchFamily="2" charset="2"/>
              <a:buNone/>
              <a:defRPr/>
            </a:pPr>
            <a:r>
              <a:rPr lang="en-US" sz="2400" dirty="0"/>
              <a:t>    	Kelly Carpenter – Treasurer</a:t>
            </a:r>
          </a:p>
          <a:p>
            <a:pPr marL="0" indent="0" eaLnBrk="1" hangingPunct="1">
              <a:lnSpc>
                <a:spcPct val="80000"/>
              </a:lnSpc>
              <a:buFont typeface="Wingdings" panose="05000000000000000000" pitchFamily="2" charset="2"/>
              <a:buNone/>
              <a:defRPr/>
            </a:pPr>
            <a:r>
              <a:rPr lang="en-US" sz="2400" dirty="0"/>
              <a:t>	Christina Hutchison -Secretary    	</a:t>
            </a:r>
          </a:p>
          <a:p>
            <a:pPr marL="0" indent="0" eaLnBrk="1" hangingPunct="1">
              <a:lnSpc>
                <a:spcPct val="80000"/>
              </a:lnSpc>
              <a:buFont typeface="Wingdings" panose="05000000000000000000" pitchFamily="2" charset="2"/>
              <a:buNone/>
              <a:defRPr/>
            </a:pPr>
            <a:r>
              <a:rPr lang="en-US" sz="2400" dirty="0"/>
              <a:t>	Brant </a:t>
            </a:r>
            <a:r>
              <a:rPr lang="en-US" sz="2400" dirty="0" err="1"/>
              <a:t>Schumaker</a:t>
            </a:r>
            <a:r>
              <a:rPr lang="en-US" sz="2400" dirty="0"/>
              <a:t> - Member</a:t>
            </a:r>
          </a:p>
          <a:p>
            <a:pPr marL="0" indent="0" eaLnBrk="1" hangingPunct="1">
              <a:lnSpc>
                <a:spcPct val="80000"/>
              </a:lnSpc>
              <a:buFont typeface="Wingdings" panose="05000000000000000000" pitchFamily="2" charset="2"/>
              <a:buNone/>
              <a:defRPr/>
            </a:pPr>
            <a:r>
              <a:rPr lang="en-US" sz="2400" dirty="0"/>
              <a:t>	Eric Holt – Member</a:t>
            </a:r>
          </a:p>
          <a:p>
            <a:pPr marL="0" indent="0" eaLnBrk="1" hangingPunct="1">
              <a:lnSpc>
                <a:spcPct val="80000"/>
              </a:lnSpc>
              <a:buFont typeface="Wingdings" panose="05000000000000000000" pitchFamily="2" charset="2"/>
              <a:buNone/>
              <a:defRPr/>
            </a:pPr>
            <a:r>
              <a:rPr lang="en-US" sz="2400" dirty="0"/>
              <a:t>	Davina Lockhart- Member</a:t>
            </a:r>
          </a:p>
          <a:p>
            <a:pPr marL="0" indent="0" eaLnBrk="1" hangingPunct="1">
              <a:lnSpc>
                <a:spcPct val="80000"/>
              </a:lnSpc>
              <a:buFont typeface="Wingdings" panose="05000000000000000000" pitchFamily="2" charset="2"/>
              <a:buNone/>
              <a:defRPr/>
            </a:pPr>
            <a:r>
              <a:rPr lang="en-US" sz="2400" dirty="0"/>
              <a:t>	</a:t>
            </a:r>
          </a:p>
          <a:p>
            <a:pPr marL="0" indent="0" eaLnBrk="1" hangingPunct="1">
              <a:lnSpc>
                <a:spcPct val="80000"/>
              </a:lnSpc>
              <a:buFont typeface="Wingdings" panose="05000000000000000000" pitchFamily="2" charset="2"/>
              <a:buNone/>
              <a:defRPr/>
            </a:pPr>
            <a:endParaRPr lang="en-US" sz="2400" dirty="0"/>
          </a:p>
          <a:p>
            <a:pPr eaLnBrk="1" hangingPunct="1">
              <a:lnSpc>
                <a:spcPct val="80000"/>
              </a:lnSpc>
              <a:defRPr/>
            </a:pPr>
            <a:endParaRPr lang="en-US" sz="2400" dirty="0"/>
          </a:p>
          <a:p>
            <a:pPr eaLnBrk="1" hangingPunct="1">
              <a:lnSpc>
                <a:spcPct val="80000"/>
              </a:lnSpc>
              <a:defRPr/>
            </a:pPr>
            <a:r>
              <a:rPr lang="en-US" sz="2400" dirty="0"/>
              <a:t>Board applications on website and in office</a:t>
            </a:r>
          </a:p>
          <a:p>
            <a:pPr eaLnBrk="1" hangingPunct="1">
              <a:lnSpc>
                <a:spcPct val="80000"/>
              </a:lnSpc>
              <a:defRPr/>
            </a:pPr>
            <a:r>
              <a:rPr lang="en-US" sz="2400" dirty="0"/>
              <a:t>Maintenance Committee </a:t>
            </a:r>
          </a:p>
          <a:p>
            <a:pPr eaLnBrk="1" hangingPunct="1">
              <a:lnSpc>
                <a:spcPct val="80000"/>
              </a:lnSpc>
              <a:defRPr/>
            </a:pPr>
            <a:r>
              <a:rPr lang="en-US" sz="2400" dirty="0"/>
              <a:t>Fundraising Committee</a:t>
            </a:r>
          </a:p>
          <a:p>
            <a:pPr marL="0" indent="0" eaLnBrk="1" hangingPunct="1">
              <a:lnSpc>
                <a:spcPct val="80000"/>
              </a:lnSpc>
              <a:buNone/>
              <a:defRPr/>
            </a:pPr>
            <a:endParaRPr lang="en-US" sz="2400" dirty="0"/>
          </a:p>
          <a:p>
            <a:pPr eaLnBrk="1" hangingPunct="1">
              <a:lnSpc>
                <a:spcPct val="80000"/>
              </a:lnSpc>
              <a:defRPr/>
            </a:pPr>
            <a:endParaRPr lang="en-US" sz="2400" dirty="0"/>
          </a:p>
          <a:p>
            <a:pPr eaLnBrk="1" hangingPunct="1">
              <a:lnSpc>
                <a:spcPct val="80000"/>
              </a:lnSpc>
              <a:defRPr/>
            </a:pPr>
            <a:endParaRPr lang="en-US" sz="2400" dirty="0"/>
          </a:p>
          <a:p>
            <a:pPr eaLnBrk="1" hangingPunct="1">
              <a:lnSpc>
                <a:spcPct val="80000"/>
              </a:lnSpc>
              <a:buFont typeface="Wingdings" panose="05000000000000000000" pitchFamily="2" charset="2"/>
              <a:buNone/>
              <a:defRPr/>
            </a:pPr>
            <a:endParaRPr lang="en-US" sz="2400" dirty="0"/>
          </a:p>
          <a:p>
            <a:pPr eaLnBrk="1" hangingPunct="1">
              <a:lnSpc>
                <a:spcPct val="80000"/>
              </a:lnSpc>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53ECA-ADCD-4C71-BB85-EB7984EC1157}"/>
              </a:ext>
            </a:extLst>
          </p:cNvPr>
          <p:cNvSpPr>
            <a:spLocks noGrp="1"/>
          </p:cNvSpPr>
          <p:nvPr>
            <p:ph type="title"/>
          </p:nvPr>
        </p:nvSpPr>
        <p:spPr>
          <a:xfrm>
            <a:off x="1647825" y="735283"/>
            <a:ext cx="3733800" cy="3165045"/>
          </a:xfrm>
        </p:spPr>
        <p:txBody>
          <a:bodyPr vert="horz" lIns="91440" tIns="45720" rIns="91440" bIns="45720" rtlCol="0" anchor="b">
            <a:normAutofit/>
          </a:bodyPr>
          <a:lstStyle/>
          <a:p>
            <a:r>
              <a:rPr lang="en-US" sz="4500" kern="1200" dirty="0">
                <a:solidFill>
                  <a:schemeClr val="bg1"/>
                </a:solidFill>
                <a:latin typeface="+mj-lt"/>
                <a:ea typeface="+mj-ea"/>
                <a:cs typeface="+mj-cs"/>
              </a:rPr>
              <a:t>Questions?</a:t>
            </a:r>
          </a:p>
        </p:txBody>
      </p:sp>
      <p:sp>
        <p:nvSpPr>
          <p:cNvPr id="4" name="Text Placeholder 3">
            <a:extLst>
              <a:ext uri="{FF2B5EF4-FFF2-40B4-BE49-F238E27FC236}">
                <a16:creationId xmlns:a16="http://schemas.microsoft.com/office/drawing/2014/main" id="{F8C218A9-2139-4E39-BB40-75C20BDE57C8}"/>
              </a:ext>
            </a:extLst>
          </p:cNvPr>
          <p:cNvSpPr>
            <a:spLocks noGrp="1"/>
          </p:cNvSpPr>
          <p:nvPr>
            <p:ph type="body" idx="1"/>
          </p:nvPr>
        </p:nvSpPr>
        <p:spPr>
          <a:xfrm>
            <a:off x="1647825" y="4078423"/>
            <a:ext cx="3733800" cy="2058657"/>
          </a:xfrm>
        </p:spPr>
        <p:txBody>
          <a:bodyPr vert="horz" lIns="91440" tIns="45720" rIns="91440" bIns="45720" rtlCol="0">
            <a:normAutofit fontScale="92500" lnSpcReduction="10000"/>
          </a:bodyPr>
          <a:lstStyle/>
          <a:p>
            <a:r>
              <a:rPr lang="en-US" kern="1200" dirty="0">
                <a:solidFill>
                  <a:schemeClr val="bg1"/>
                </a:solidFill>
                <a:latin typeface="+mn-lt"/>
                <a:ea typeface="+mn-ea"/>
                <a:cs typeface="+mn-cs"/>
              </a:rPr>
              <a:t>We are excited to return to </a:t>
            </a:r>
            <a:r>
              <a:rPr lang="en-US" dirty="0">
                <a:solidFill>
                  <a:schemeClr val="bg1"/>
                </a:solidFill>
              </a:rPr>
              <a:t>more normal operations, and welcome families back. </a:t>
            </a:r>
            <a:r>
              <a:rPr lang="en-US" kern="1200" dirty="0">
                <a:solidFill>
                  <a:schemeClr val="bg1"/>
                </a:solidFill>
                <a:latin typeface="+mn-lt"/>
                <a:ea typeface="+mn-ea"/>
                <a:cs typeface="+mn-cs"/>
              </a:rPr>
              <a:t>Thank you for your grace and cooperation. We will do our best to keep you informed and involved</a:t>
            </a:r>
            <a:r>
              <a:rPr lang="en-US" kern="1200" dirty="0">
                <a:solidFill>
                  <a:schemeClr val="tx1"/>
                </a:solidFill>
                <a:latin typeface="+mn-lt"/>
                <a:ea typeface="+mn-ea"/>
                <a:cs typeface="+mn-cs"/>
              </a:rPr>
              <a:t>.</a:t>
            </a:r>
          </a:p>
        </p:txBody>
      </p:sp>
      <p:pic>
        <p:nvPicPr>
          <p:cNvPr id="8" name="Graphic 7" descr="Questions">
            <a:extLst>
              <a:ext uri="{FF2B5EF4-FFF2-40B4-BE49-F238E27FC236}">
                <a16:creationId xmlns:a16="http://schemas.microsoft.com/office/drawing/2014/main" id="{0D4B92DA-2562-453D-9D86-0716845A5B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161" y="2937750"/>
            <a:ext cx="966789" cy="966789"/>
          </a:xfrm>
          <a:prstGeom prst="rect">
            <a:avLst/>
          </a:prstGeom>
        </p:spPr>
      </p:pic>
      <p:pic>
        <p:nvPicPr>
          <p:cNvPr id="10" name="Graphic 9" descr="Questions">
            <a:extLst>
              <a:ext uri="{FF2B5EF4-FFF2-40B4-BE49-F238E27FC236}">
                <a16:creationId xmlns:a16="http://schemas.microsoft.com/office/drawing/2014/main" id="{6B62A85E-BB46-4EC9-A74F-862C7ABDC4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5861" y="1392825"/>
            <a:ext cx="4058507" cy="4058507"/>
          </a:xfrm>
          <a:prstGeom prst="rect">
            <a:avLst/>
          </a:prstGeom>
        </p:spPr>
      </p:pic>
      <p:sp>
        <p:nvSpPr>
          <p:cNvPr id="3" name="TextBox 2">
            <a:extLst>
              <a:ext uri="{FF2B5EF4-FFF2-40B4-BE49-F238E27FC236}">
                <a16:creationId xmlns:a16="http://schemas.microsoft.com/office/drawing/2014/main" id="{A9410D5E-FFDA-6E96-7CDB-CB799A07802B}"/>
              </a:ext>
            </a:extLst>
          </p:cNvPr>
          <p:cNvSpPr txBox="1"/>
          <p:nvPr/>
        </p:nvSpPr>
        <p:spPr>
          <a:xfrm>
            <a:off x="1647825" y="457200"/>
            <a:ext cx="5133975" cy="2062103"/>
          </a:xfrm>
          <a:prstGeom prst="rect">
            <a:avLst/>
          </a:prstGeom>
          <a:noFill/>
        </p:spPr>
        <p:txBody>
          <a:bodyPr wrap="square" rtlCol="0">
            <a:spAutoFit/>
          </a:bodyPr>
          <a:lstStyle/>
          <a:p>
            <a:r>
              <a:rPr lang="en-US" dirty="0">
                <a:solidFill>
                  <a:schemeClr val="bg1"/>
                </a:solidFill>
              </a:rPr>
              <a:t>Open House 8/23 Tuesday</a:t>
            </a:r>
          </a:p>
          <a:p>
            <a:r>
              <a:rPr lang="en-US" dirty="0">
                <a:solidFill>
                  <a:schemeClr val="bg1"/>
                </a:solidFill>
              </a:rPr>
              <a:t>9:00 – noon</a:t>
            </a:r>
          </a:p>
          <a:p>
            <a:r>
              <a:rPr lang="en-US" dirty="0">
                <a:solidFill>
                  <a:schemeClr val="bg1"/>
                </a:solidFill>
              </a:rPr>
              <a:t>Meet the teacher, bring supplies, see you there!</a:t>
            </a:r>
          </a:p>
        </p:txBody>
      </p:sp>
    </p:spTree>
    <p:extLst>
      <p:ext uri="{BB962C8B-B14F-4D97-AF65-F5344CB8AC3E}">
        <p14:creationId xmlns:p14="http://schemas.microsoft.com/office/powerpoint/2010/main" val="2047278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00B0F0"/>
        </a:solidFill>
        <a:effectLst/>
      </p:bgPr>
    </p:bg>
    <p:spTree>
      <p:nvGrpSpPr>
        <p:cNvPr id="1" name=""/>
        <p:cNvGrpSpPr/>
        <p:nvPr/>
      </p:nvGrpSpPr>
      <p:grpSpPr>
        <a:xfrm>
          <a:off x="0" y="0"/>
          <a:ext cx="0" cy="0"/>
          <a:chOff x="0" y="0"/>
          <a:chExt cx="0" cy="0"/>
        </a:xfrm>
      </p:grpSpPr>
      <p:sp useBgFill="1">
        <p:nvSpPr>
          <p:cNvPr id="25196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963"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1964" name="Group 251949">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251951"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965"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954" name="Group 25195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51955" name="Freeform: Shape 25195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1956" name="Freeform: Shape 25195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1957" name="Freeform: Shape 25195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1958" name="Freeform: Shape 25195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1959" name="Freeform: Shape 25195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1960" name="Freeform: Shape 25195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1961" name="Freeform: Shape 25196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51906" name="Rectangle 2">
            <a:extLst>
              <a:ext uri="{FF2B5EF4-FFF2-40B4-BE49-F238E27FC236}">
                <a16:creationId xmlns:a16="http://schemas.microsoft.com/office/drawing/2014/main" id="{8EDFDE99-E647-42C8-BD55-F995CF3FA4DE}"/>
              </a:ext>
            </a:extLst>
          </p:cNvPr>
          <p:cNvSpPr>
            <a:spLocks noGrp="1" noChangeArrowheads="1"/>
          </p:cNvSpPr>
          <p:nvPr>
            <p:ph type="title"/>
          </p:nvPr>
        </p:nvSpPr>
        <p:spPr>
          <a:xfrm>
            <a:off x="592281" y="841664"/>
            <a:ext cx="3655995" cy="5156800"/>
          </a:xfrm>
        </p:spPr>
        <p:txBody>
          <a:bodyPr vert="horz" lIns="91440" tIns="45720" rIns="91440" bIns="45720" rtlCol="0" anchor="ctr">
            <a:normAutofit/>
          </a:bodyPr>
          <a:lstStyle/>
          <a:p>
            <a:pPr>
              <a:defRPr/>
            </a:pPr>
            <a:r>
              <a:rPr lang="en-US" sz="4200" kern="1200" dirty="0">
                <a:solidFill>
                  <a:schemeClr val="bg1"/>
                </a:solidFill>
                <a:latin typeface="+mj-lt"/>
                <a:ea typeface="+mj-ea"/>
                <a:cs typeface="+mj-cs"/>
              </a:rPr>
              <a:t>Daily School Schedule</a:t>
            </a:r>
          </a:p>
        </p:txBody>
      </p:sp>
      <p:sp>
        <p:nvSpPr>
          <p:cNvPr id="251907" name="Rectangle 3">
            <a:extLst>
              <a:ext uri="{FF2B5EF4-FFF2-40B4-BE49-F238E27FC236}">
                <a16:creationId xmlns:a16="http://schemas.microsoft.com/office/drawing/2014/main" id="{6F9065DB-CC78-4AB0-9B2B-8D2FB43028AD}"/>
              </a:ext>
            </a:extLst>
          </p:cNvPr>
          <p:cNvSpPr>
            <a:spLocks noGrp="1" noChangeArrowheads="1"/>
          </p:cNvSpPr>
          <p:nvPr>
            <p:ph type="body" idx="1"/>
          </p:nvPr>
        </p:nvSpPr>
        <p:spPr>
          <a:xfrm>
            <a:off x="4901015" y="841664"/>
            <a:ext cx="3650704" cy="5156800"/>
          </a:xfrm>
        </p:spPr>
        <p:txBody>
          <a:bodyPr vert="horz" lIns="91440" tIns="45720" rIns="91440" bIns="45720" rtlCol="0" anchor="ctr">
            <a:normAutofit fontScale="92500" lnSpcReduction="10000"/>
          </a:bodyPr>
          <a:lstStyle/>
          <a:p>
            <a:pPr>
              <a:defRPr/>
            </a:pPr>
            <a:r>
              <a:rPr lang="en-US" sz="1900" kern="1200" dirty="0">
                <a:solidFill>
                  <a:schemeClr val="tx2"/>
                </a:solidFill>
                <a:latin typeface="+mn-lt"/>
                <a:ea typeface="+mn-ea"/>
                <a:cs typeface="+mn-cs"/>
              </a:rPr>
              <a:t>7:20 a.m. to 8:30 a.m.</a:t>
            </a:r>
          </a:p>
          <a:p>
            <a:pPr>
              <a:defRPr/>
            </a:pPr>
            <a:r>
              <a:rPr lang="en-US" sz="1900" kern="1200" dirty="0">
                <a:solidFill>
                  <a:schemeClr val="tx2"/>
                </a:solidFill>
                <a:latin typeface="+mn-lt"/>
                <a:ea typeface="+mn-ea"/>
                <a:cs typeface="+mn-cs"/>
              </a:rPr>
              <a:t>(Before School Care)</a:t>
            </a:r>
          </a:p>
          <a:p>
            <a:pPr>
              <a:defRPr/>
            </a:pPr>
            <a:r>
              <a:rPr lang="en-US" sz="1900" kern="1200" dirty="0">
                <a:solidFill>
                  <a:schemeClr val="tx2"/>
                </a:solidFill>
                <a:latin typeface="+mn-lt"/>
                <a:ea typeface="+mn-ea"/>
                <a:cs typeface="+mn-cs"/>
              </a:rPr>
              <a:t>8:30 a.m. to 11:30 a.m. </a:t>
            </a:r>
          </a:p>
          <a:p>
            <a:pPr>
              <a:defRPr/>
            </a:pPr>
            <a:r>
              <a:rPr lang="en-US" sz="1900" kern="1200" dirty="0">
                <a:solidFill>
                  <a:schemeClr val="tx2"/>
                </a:solidFill>
                <a:latin typeface="+mn-lt"/>
                <a:ea typeface="+mn-ea"/>
                <a:cs typeface="+mn-cs"/>
              </a:rPr>
              <a:t>(Morning Session)</a:t>
            </a:r>
          </a:p>
          <a:p>
            <a:pPr>
              <a:defRPr/>
            </a:pPr>
            <a:r>
              <a:rPr lang="en-US" sz="1900" kern="1200" dirty="0">
                <a:solidFill>
                  <a:schemeClr val="tx2"/>
                </a:solidFill>
                <a:latin typeface="+mn-lt"/>
                <a:ea typeface="+mn-ea"/>
                <a:cs typeface="+mn-cs"/>
              </a:rPr>
              <a:t>11:30 a.m. to 12:30 p.m. </a:t>
            </a:r>
          </a:p>
          <a:p>
            <a:pPr>
              <a:defRPr/>
            </a:pPr>
            <a:r>
              <a:rPr lang="en-US" sz="1900" kern="1200" dirty="0">
                <a:solidFill>
                  <a:schemeClr val="tx2"/>
                </a:solidFill>
                <a:latin typeface="+mn-lt"/>
                <a:ea typeface="+mn-ea"/>
                <a:cs typeface="+mn-cs"/>
              </a:rPr>
              <a:t>(Lunch)</a:t>
            </a:r>
          </a:p>
          <a:p>
            <a:pPr>
              <a:defRPr/>
            </a:pPr>
            <a:r>
              <a:rPr lang="en-US" sz="1900" kern="1200" dirty="0">
                <a:solidFill>
                  <a:schemeClr val="tx2"/>
                </a:solidFill>
                <a:latin typeface="+mn-lt"/>
                <a:ea typeface="+mn-ea"/>
                <a:cs typeface="+mn-cs"/>
              </a:rPr>
              <a:t>12:30 p.m. to 3:00 p.m. </a:t>
            </a:r>
          </a:p>
          <a:p>
            <a:pPr>
              <a:defRPr/>
            </a:pPr>
            <a:r>
              <a:rPr lang="en-US" sz="1900" kern="1200" dirty="0">
                <a:solidFill>
                  <a:schemeClr val="tx2"/>
                </a:solidFill>
                <a:latin typeface="+mn-lt"/>
                <a:ea typeface="+mn-ea"/>
                <a:cs typeface="+mn-cs"/>
              </a:rPr>
              <a:t>(Afternoon Session)</a:t>
            </a:r>
          </a:p>
          <a:p>
            <a:pPr>
              <a:defRPr/>
            </a:pPr>
            <a:r>
              <a:rPr lang="en-US" sz="1900" kern="1200" dirty="0">
                <a:solidFill>
                  <a:schemeClr val="tx2"/>
                </a:solidFill>
                <a:latin typeface="+mn-lt"/>
                <a:ea typeface="+mn-ea"/>
                <a:cs typeface="+mn-cs"/>
              </a:rPr>
              <a:t>3:00 p.m. to 5:30 p.m.</a:t>
            </a:r>
          </a:p>
          <a:p>
            <a:pPr>
              <a:defRPr/>
            </a:pPr>
            <a:r>
              <a:rPr lang="en-US" sz="1900" kern="1200" dirty="0">
                <a:solidFill>
                  <a:schemeClr val="tx2"/>
                </a:solidFill>
                <a:latin typeface="+mn-lt"/>
                <a:ea typeface="+mn-ea"/>
                <a:cs typeface="+mn-cs"/>
              </a:rPr>
              <a:t> (After School Care)</a:t>
            </a:r>
          </a:p>
          <a:p>
            <a:pPr>
              <a:defRPr/>
            </a:pPr>
            <a:endParaRPr lang="en-US" sz="1900" kern="1200" dirty="0">
              <a:solidFill>
                <a:schemeClr val="tx2"/>
              </a:solidFill>
              <a:latin typeface="+mn-lt"/>
              <a:ea typeface="+mn-ea"/>
              <a:cs typeface="+mn-cs"/>
            </a:endParaRPr>
          </a:p>
          <a:p>
            <a:pPr>
              <a:defRPr/>
            </a:pPr>
            <a:r>
              <a:rPr lang="en-US" sz="1900" kern="1200" dirty="0">
                <a:solidFill>
                  <a:schemeClr val="tx2"/>
                </a:solidFill>
                <a:latin typeface="+mn-lt"/>
                <a:ea typeface="+mn-ea"/>
                <a:cs typeface="+mn-cs"/>
              </a:rPr>
              <a:t>Please let us know if your child will be absent – app, email, call</a:t>
            </a:r>
          </a:p>
          <a:p>
            <a:pPr>
              <a:defRPr/>
            </a:pPr>
            <a:r>
              <a:rPr lang="en-US" sz="1900" dirty="0">
                <a:solidFill>
                  <a:schemeClr val="tx2"/>
                </a:solidFill>
              </a:rPr>
              <a:t>No bell, but morning session carpet time generally starts by 8:45 once we get going in the year</a:t>
            </a:r>
            <a:endParaRPr lang="en-US" sz="1900" kern="1200" dirty="0">
              <a:solidFill>
                <a:schemeClr val="tx2"/>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3556" name="Picture 4" descr="MPj04388700000[1]">
            <a:extLst>
              <a:ext uri="{FF2B5EF4-FFF2-40B4-BE49-F238E27FC236}">
                <a16:creationId xmlns:a16="http://schemas.microsoft.com/office/drawing/2014/main" id="{B3A9FFE6-D682-40C1-87E0-B897B77DED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0" r="3462" b="-2"/>
          <a:stretch/>
        </p:blipFill>
        <p:spPr bwMode="auto">
          <a:xfrm>
            <a:off x="20" y="1"/>
            <a:ext cx="9143980" cy="6857999"/>
          </a:xfrm>
          <a:prstGeom prst="rect">
            <a:avLst/>
          </a:prstGeom>
          <a:solidFill>
            <a:srgbClr val="7030A0"/>
          </a:solidFill>
        </p:spPr>
      </p:pic>
      <p:sp>
        <p:nvSpPr>
          <p:cNvPr id="23566" name="Rectangle 2356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4" name="Rectangle 2">
            <a:extLst>
              <a:ext uri="{FF2B5EF4-FFF2-40B4-BE49-F238E27FC236}">
                <a16:creationId xmlns:a16="http://schemas.microsoft.com/office/drawing/2014/main" id="{2BBA0BD5-B368-4D77-8BE9-4BEE7A1A8B5D}"/>
              </a:ext>
            </a:extLst>
          </p:cNvPr>
          <p:cNvSpPr>
            <a:spLocks noGrp="1" noChangeArrowheads="1"/>
          </p:cNvSpPr>
          <p:nvPr>
            <p:ph type="title"/>
          </p:nvPr>
        </p:nvSpPr>
        <p:spPr>
          <a:xfrm>
            <a:off x="482600" y="321734"/>
            <a:ext cx="5168389" cy="1135737"/>
          </a:xfrm>
        </p:spPr>
        <p:txBody>
          <a:bodyPr>
            <a:normAutofit/>
          </a:bodyPr>
          <a:lstStyle/>
          <a:p>
            <a:pPr eaLnBrk="1" hangingPunct="1"/>
            <a:r>
              <a:rPr lang="en-US" altLang="en-US" sz="3100"/>
              <a:t>Grace Period</a:t>
            </a:r>
          </a:p>
        </p:txBody>
      </p:sp>
      <p:sp>
        <p:nvSpPr>
          <p:cNvPr id="23555" name="Rectangle 3">
            <a:extLst>
              <a:ext uri="{FF2B5EF4-FFF2-40B4-BE49-F238E27FC236}">
                <a16:creationId xmlns:a16="http://schemas.microsoft.com/office/drawing/2014/main" id="{B7AB70BA-02E0-4CEE-9E5E-54A7046C487D}"/>
              </a:ext>
            </a:extLst>
          </p:cNvPr>
          <p:cNvSpPr>
            <a:spLocks noGrp="1" noChangeArrowheads="1"/>
          </p:cNvSpPr>
          <p:nvPr>
            <p:ph idx="1"/>
          </p:nvPr>
        </p:nvSpPr>
        <p:spPr>
          <a:xfrm>
            <a:off x="482600" y="1782980"/>
            <a:ext cx="5168390" cy="4998819"/>
          </a:xfrm>
        </p:spPr>
        <p:txBody>
          <a:bodyPr>
            <a:noAutofit/>
          </a:bodyPr>
          <a:lstStyle/>
          <a:p>
            <a:pPr eaLnBrk="1" hangingPunct="1">
              <a:defRPr/>
            </a:pPr>
            <a:r>
              <a:rPr lang="en-US" altLang="en-US" sz="1400" dirty="0"/>
              <a:t>Grace Periods are as follows:</a:t>
            </a:r>
          </a:p>
          <a:p>
            <a:pPr marL="0" indent="0" eaLnBrk="1" hangingPunct="1">
              <a:buFontTx/>
              <a:buNone/>
              <a:defRPr/>
            </a:pPr>
            <a:r>
              <a:rPr lang="en-US" altLang="en-US" sz="1400" b="1" dirty="0"/>
              <a:t>  </a:t>
            </a:r>
          </a:p>
          <a:p>
            <a:pPr eaLnBrk="1" hangingPunct="1">
              <a:defRPr/>
            </a:pPr>
            <a:r>
              <a:rPr lang="en-US" altLang="en-US" sz="1400" b="1" dirty="0"/>
              <a:t>Before School 7:30-8:30</a:t>
            </a:r>
          </a:p>
          <a:p>
            <a:pPr eaLnBrk="1" hangingPunct="1">
              <a:defRPr/>
            </a:pPr>
            <a:r>
              <a:rPr lang="en-US" altLang="en-US" sz="1400" dirty="0"/>
              <a:t>No earlier than 7:20 a.m. or 10 minutes prior</a:t>
            </a:r>
          </a:p>
          <a:p>
            <a:pPr eaLnBrk="1" hangingPunct="1">
              <a:defRPr/>
            </a:pPr>
            <a:r>
              <a:rPr lang="en-US" altLang="en-US" sz="1400" b="1" dirty="0"/>
              <a:t>Morning Session 8:30 a.m. – 11:30 a.m.</a:t>
            </a:r>
            <a:r>
              <a:rPr lang="en-US" altLang="en-US" sz="1400" dirty="0"/>
              <a:t>  </a:t>
            </a:r>
          </a:p>
          <a:p>
            <a:pPr eaLnBrk="1" hangingPunct="1">
              <a:defRPr/>
            </a:pPr>
            <a:r>
              <a:rPr lang="en-US" altLang="en-US" sz="1400" dirty="0"/>
              <a:t>No earlier than 8:15 a.m. or 15  minutes prior  </a:t>
            </a:r>
          </a:p>
          <a:p>
            <a:pPr eaLnBrk="1" hangingPunct="1">
              <a:defRPr/>
            </a:pPr>
            <a:r>
              <a:rPr lang="en-US" altLang="en-US" sz="1400" dirty="0"/>
              <a:t>No later than 11:38 a.m. or 8 minutes after</a:t>
            </a:r>
          </a:p>
          <a:p>
            <a:pPr eaLnBrk="1" hangingPunct="1">
              <a:buFontTx/>
              <a:buNone/>
              <a:defRPr/>
            </a:pPr>
            <a:r>
              <a:rPr lang="en-US" altLang="en-US" sz="1400" b="1" dirty="0"/>
              <a:t>     Lunch Session 11:30 a.m. – 12:30 p.m.</a:t>
            </a:r>
          </a:p>
          <a:p>
            <a:pPr eaLnBrk="1" hangingPunct="1">
              <a:defRPr/>
            </a:pPr>
            <a:r>
              <a:rPr lang="en-US" altLang="en-US" sz="1400" dirty="0"/>
              <a:t>No earlier than 11:22 a.m. or 8 minutes prior</a:t>
            </a:r>
          </a:p>
          <a:p>
            <a:pPr eaLnBrk="1" hangingPunct="1">
              <a:defRPr/>
            </a:pPr>
            <a:r>
              <a:rPr lang="en-US" altLang="en-US" sz="1400" dirty="0"/>
              <a:t>No later than 12:38 a.m. or 8 minutes after</a:t>
            </a:r>
          </a:p>
          <a:p>
            <a:pPr eaLnBrk="1" hangingPunct="1">
              <a:defRPr/>
            </a:pPr>
            <a:r>
              <a:rPr lang="en-US" altLang="en-US" sz="1400" b="1" dirty="0"/>
              <a:t>Afternoon Session 12:30-3:00</a:t>
            </a:r>
          </a:p>
          <a:p>
            <a:pPr eaLnBrk="1" hangingPunct="1">
              <a:defRPr/>
            </a:pPr>
            <a:r>
              <a:rPr lang="en-US" altLang="en-US" sz="1400" dirty="0"/>
              <a:t>12:30 p.m. - 3:00 p.m. No earlier than 12:22 p.m. or 8 minutes prior</a:t>
            </a:r>
          </a:p>
          <a:p>
            <a:pPr eaLnBrk="1" hangingPunct="1">
              <a:defRPr/>
            </a:pPr>
            <a:r>
              <a:rPr lang="en-US" altLang="en-US" sz="1400" dirty="0"/>
              <a:t>No later than 3:15 </a:t>
            </a:r>
            <a:r>
              <a:rPr lang="en-US" altLang="en-US" sz="1400" dirty="0" err="1"/>
              <a:t>p.m.or</a:t>
            </a:r>
            <a:r>
              <a:rPr lang="en-US" altLang="en-US" sz="1400" dirty="0"/>
              <a:t> 15 minutes after</a:t>
            </a:r>
          </a:p>
          <a:p>
            <a:pPr eaLnBrk="1" hangingPunct="1">
              <a:defRPr/>
            </a:pPr>
            <a:r>
              <a:rPr lang="en-US" altLang="en-US" sz="1400" b="1" dirty="0"/>
              <a:t>3:00-5:30</a:t>
            </a:r>
          </a:p>
          <a:p>
            <a:pPr eaLnBrk="1" hangingPunct="1">
              <a:defRPr/>
            </a:pPr>
            <a:r>
              <a:rPr lang="en-US" altLang="en-US" sz="1400" dirty="0"/>
              <a:t>Not available </a:t>
            </a:r>
          </a:p>
        </p:txBody>
      </p:sp>
      <p:grpSp>
        <p:nvGrpSpPr>
          <p:cNvPr id="23563" name="Group 2356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23564" name="Rectangle 2356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5" name="Isosceles Triangle 2356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567" name="Isosceles Triangle 2356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9" name="Rectangle 2356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0">
            <a:extLst>
              <a:ext uri="{FF2B5EF4-FFF2-40B4-BE49-F238E27FC236}">
                <a16:creationId xmlns:a16="http://schemas.microsoft.com/office/drawing/2014/main" id="{817C5396-DF83-E2F4-C9BA-437F15086DFA}"/>
              </a:ext>
            </a:extLst>
          </p:cNvPr>
          <p:cNvPicPr>
            <a:picLocks noChangeAspect="1"/>
          </p:cNvPicPr>
          <p:nvPr/>
        </p:nvPicPr>
        <p:blipFill rotWithShape="1">
          <a:blip r:embed="rId2">
            <a:alphaModFix amt="35000"/>
          </a:blip>
          <a:srcRect l="8246" r="2753" b="-1"/>
          <a:stretch/>
        </p:blipFill>
        <p:spPr>
          <a:xfrm>
            <a:off x="20" y="10"/>
            <a:ext cx="9143980" cy="6857990"/>
          </a:xfrm>
          <a:prstGeom prst="rect">
            <a:avLst/>
          </a:prstGeom>
          <a:solidFill>
            <a:schemeClr val="accent6">
              <a:lumMod val="75000"/>
            </a:schemeClr>
          </a:solidFill>
        </p:spPr>
      </p:pic>
      <p:sp>
        <p:nvSpPr>
          <p:cNvPr id="2" name="Title 1">
            <a:extLst>
              <a:ext uri="{FF2B5EF4-FFF2-40B4-BE49-F238E27FC236}">
                <a16:creationId xmlns:a16="http://schemas.microsoft.com/office/drawing/2014/main" id="{9E06F46E-51EB-4323-B5BE-D700B79465BB}"/>
              </a:ext>
            </a:extLst>
          </p:cNvPr>
          <p:cNvSpPr>
            <a:spLocks noGrp="1"/>
          </p:cNvSpPr>
          <p:nvPr>
            <p:ph type="title"/>
          </p:nvPr>
        </p:nvSpPr>
        <p:spPr>
          <a:xfrm>
            <a:off x="628650" y="365125"/>
            <a:ext cx="7886700" cy="1325563"/>
          </a:xfrm>
        </p:spPr>
        <p:txBody>
          <a:bodyPr>
            <a:normAutofit/>
          </a:bodyPr>
          <a:lstStyle/>
          <a:p>
            <a:r>
              <a:rPr lang="en-US" dirty="0">
                <a:solidFill>
                  <a:srgbClr val="FFFFFF"/>
                </a:solidFill>
              </a:rPr>
              <a:t>Monthly Schedules</a:t>
            </a:r>
          </a:p>
        </p:txBody>
      </p:sp>
      <p:graphicFrame>
        <p:nvGraphicFramePr>
          <p:cNvPr id="5" name="Content Placeholder 2">
            <a:extLst>
              <a:ext uri="{FF2B5EF4-FFF2-40B4-BE49-F238E27FC236}">
                <a16:creationId xmlns:a16="http://schemas.microsoft.com/office/drawing/2014/main" id="{8150CCE6-1D41-4B56-80F0-542BD470270E}"/>
              </a:ext>
            </a:extLst>
          </p:cNvPr>
          <p:cNvGraphicFramePr>
            <a:graphicFrameLocks noGrp="1"/>
          </p:cNvGraphicFramePr>
          <p:nvPr>
            <p:ph idx="1"/>
            <p:extLst>
              <p:ext uri="{D42A27DB-BD31-4B8C-83A1-F6EECF244321}">
                <p14:modId xmlns:p14="http://schemas.microsoft.com/office/powerpoint/2010/main" val="75925036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032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602" name="Rectangle 2">
            <a:extLst>
              <a:ext uri="{FF2B5EF4-FFF2-40B4-BE49-F238E27FC236}">
                <a16:creationId xmlns:a16="http://schemas.microsoft.com/office/drawing/2014/main" id="{D9A26832-1400-4DA8-9071-D0EB234E6FBF}"/>
              </a:ext>
            </a:extLst>
          </p:cNvPr>
          <p:cNvSpPr>
            <a:spLocks noGrp="1" noChangeArrowheads="1"/>
          </p:cNvSpPr>
          <p:nvPr>
            <p:ph type="title"/>
          </p:nvPr>
        </p:nvSpPr>
        <p:spPr>
          <a:xfrm>
            <a:off x="718879" y="800391"/>
            <a:ext cx="7698523" cy="1212102"/>
          </a:xfrm>
        </p:spPr>
        <p:txBody>
          <a:bodyPr vert="horz" lIns="91440" tIns="45720" rIns="91440" bIns="45720" rtlCol="0" anchor="ctr">
            <a:normAutofit/>
          </a:bodyPr>
          <a:lstStyle/>
          <a:p>
            <a:r>
              <a:rPr lang="en-US" altLang="en-US" sz="3500" u="sng" kern="1200" dirty="0">
                <a:solidFill>
                  <a:srgbClr val="FFFFFF"/>
                </a:solidFill>
                <a:latin typeface="+mj-lt"/>
                <a:ea typeface="+mj-ea"/>
                <a:cs typeface="+mj-cs"/>
              </a:rPr>
              <a:t>Tuition Policy</a:t>
            </a:r>
          </a:p>
        </p:txBody>
      </p:sp>
      <p:sp>
        <p:nvSpPr>
          <p:cNvPr id="25603" name="Rectangle 5">
            <a:extLst>
              <a:ext uri="{FF2B5EF4-FFF2-40B4-BE49-F238E27FC236}">
                <a16:creationId xmlns:a16="http://schemas.microsoft.com/office/drawing/2014/main" id="{9F0DB290-E8AD-478B-B2AD-25EA76EE3906}"/>
              </a:ext>
            </a:extLst>
          </p:cNvPr>
          <p:cNvSpPr>
            <a:spLocks noChangeArrowheads="1"/>
          </p:cNvSpPr>
          <p:nvPr/>
        </p:nvSpPr>
        <p:spPr bwMode="auto">
          <a:xfrm>
            <a:off x="927266" y="2971799"/>
            <a:ext cx="7378533" cy="33671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2500" lnSpcReduction="10000"/>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The Open School is a non-profit organization.</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 Tuition is based on a yearly amount and is prorated over nine months Sept-May</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Tuition payments –statements in cubbies, due between 1st-10th of each month, late fees will be applied daily after 10</a:t>
            </a:r>
            <a:r>
              <a:rPr lang="en-US" altLang="en-US" sz="1600" baseline="30000" dirty="0">
                <a:solidFill>
                  <a:schemeClr val="bg1"/>
                </a:solidFill>
                <a:latin typeface="+mn-lt"/>
                <a:cs typeface="+mn-cs"/>
              </a:rPr>
              <a:t>th</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Schedule changes/withdrawal notice 30 days notice</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No discount for missed days due to illness, vacation, etc.</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No make-up days for missed days due to illness, vacation, etc.</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No flexing of schedules – it is a monthly schedule, can be changed for the next month by visiting with Shelly to see availability to increase schedule or notify in writing to decrease schedule</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Extra session fee $25, add a lunch $10</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Pick up or drop off outside of package 25 cents a minute</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Discounts for siblings, prepay semesters, or military families</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Child Care Aware for military families</a:t>
            </a:r>
          </a:p>
          <a:p>
            <a:pPr indent="-228600" eaLnBrk="1" hangingPunct="1">
              <a:lnSpc>
                <a:spcPct val="90000"/>
              </a:lnSpc>
              <a:buFont typeface="Arial" panose="020B0604020202020204" pitchFamily="34" charset="0"/>
              <a:buChar char="•"/>
            </a:pPr>
            <a:r>
              <a:rPr lang="en-US" altLang="en-US" sz="1600" dirty="0">
                <a:solidFill>
                  <a:schemeClr val="bg1"/>
                </a:solidFill>
                <a:latin typeface="+mn-lt"/>
                <a:cs typeface="+mn-cs"/>
              </a:rPr>
              <a:t>DFS assistance for those who qualify</a:t>
            </a:r>
          </a:p>
          <a:p>
            <a:pPr marL="114300" indent="0" eaLnBrk="1" hangingPunct="1">
              <a:lnSpc>
                <a:spcPct val="90000"/>
              </a:lnSpc>
              <a:buNone/>
            </a:pPr>
            <a:endParaRPr lang="en-US" altLang="en-US" sz="2100" dirty="0">
              <a:latin typeface="+mn-lt"/>
              <a:cs typeface="+mn-cs"/>
            </a:endParaRPr>
          </a:p>
          <a:p>
            <a:pPr indent="-228600" eaLnBrk="1" hangingPunct="1">
              <a:lnSpc>
                <a:spcPct val="90000"/>
              </a:lnSpc>
              <a:buFont typeface="Arial" panose="020B0604020202020204" pitchFamily="34" charset="0"/>
              <a:buChar char="•"/>
            </a:pPr>
            <a:endParaRPr lang="en-US" altLang="en-US" sz="2100" dirty="0">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40B10-A281-49AF-A740-1CB32F18BD0D}"/>
              </a:ext>
            </a:extLst>
          </p:cNvPr>
          <p:cNvSpPr>
            <a:spLocks noGrp="1"/>
          </p:cNvSpPr>
          <p:nvPr>
            <p:ph type="title"/>
          </p:nvPr>
        </p:nvSpPr>
        <p:spPr>
          <a:xfrm>
            <a:off x="445770" y="637125"/>
            <a:ext cx="2851707" cy="5256371"/>
          </a:xfrm>
        </p:spPr>
        <p:txBody>
          <a:bodyPr>
            <a:normAutofit/>
          </a:bodyPr>
          <a:lstStyle/>
          <a:p>
            <a:r>
              <a:rPr lang="en-US" sz="4200" u="sng"/>
              <a:t>Tuition Payment Options</a:t>
            </a:r>
          </a:p>
        </p:txBody>
      </p:sp>
      <p:graphicFrame>
        <p:nvGraphicFramePr>
          <p:cNvPr id="5" name="Content Placeholder 2">
            <a:extLst>
              <a:ext uri="{FF2B5EF4-FFF2-40B4-BE49-F238E27FC236}">
                <a16:creationId xmlns:a16="http://schemas.microsoft.com/office/drawing/2014/main" id="{11A02430-66E2-4727-BC15-9491DDF2BDDC}"/>
              </a:ext>
            </a:extLst>
          </p:cNvPr>
          <p:cNvGraphicFramePr>
            <a:graphicFrameLocks noGrp="1"/>
          </p:cNvGraphicFramePr>
          <p:nvPr>
            <p:ph idx="1"/>
            <p:extLst>
              <p:ext uri="{D42A27DB-BD31-4B8C-83A1-F6EECF244321}">
                <p14:modId xmlns:p14="http://schemas.microsoft.com/office/powerpoint/2010/main" val="1368885266"/>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3647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716</TotalTime>
  <Words>2781</Words>
  <Application>Microsoft Office PowerPoint</Application>
  <PresentationFormat>On-screen Show (4:3)</PresentationFormat>
  <Paragraphs>345</Paragraphs>
  <Slides>40</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AbcTeacher</vt:lpstr>
      <vt:lpstr>Arial</vt:lpstr>
      <vt:lpstr>Baskerville Old Face</vt:lpstr>
      <vt:lpstr>Bradley Hand ITC</vt:lpstr>
      <vt:lpstr>Calibri</vt:lpstr>
      <vt:lpstr>Calibri Light</vt:lpstr>
      <vt:lpstr>Trebuchet MS</vt:lpstr>
      <vt:lpstr>Wingdings</vt:lpstr>
      <vt:lpstr>Wingdings 3</vt:lpstr>
      <vt:lpstr>Office Theme</vt:lpstr>
      <vt:lpstr>Facet</vt:lpstr>
      <vt:lpstr>The Open School  Parent Orientation</vt:lpstr>
      <vt:lpstr>The Open School History</vt:lpstr>
      <vt:lpstr>Staff:  Shelly McFate – Director Laura Shuler – PreK1 Teacher/Assistant Director Joni Kern – PreK2 Teacher Reanna Schuckman- Preschool Teacher Tasen Barry, PreK1 Teacher Asst Autumn Wood – PreK2 Teacher Asst Brea Moralez – Preschool Teacher Asst Savannah Comstock – After School Director, Support Staff Taia Wickham – After School Director, Support Staff Megan Hogg – After School, Support Staff Megan McFate  - After School, Support Staff Ashley Brown, Support Staff Lizzie Roth – Office Assistant, Classroom Support Chord Worden, Support Staff Robert &amp; Natellie Jenkins- Cleaners Tamie Wick- Bookkeeping  </vt:lpstr>
      <vt:lpstr>Board of Directors</vt:lpstr>
      <vt:lpstr>Daily School Schedule</vt:lpstr>
      <vt:lpstr>Grace Period</vt:lpstr>
      <vt:lpstr>Monthly Schedules</vt:lpstr>
      <vt:lpstr>Tuition Policy</vt:lpstr>
      <vt:lpstr>Tuition Payment Options</vt:lpstr>
      <vt:lpstr>Enrollment and  Supply Fees</vt:lpstr>
      <vt:lpstr>Meals and Snack Time</vt:lpstr>
      <vt:lpstr>Celebrations</vt:lpstr>
      <vt:lpstr>Family Nights &amp; Events </vt:lpstr>
      <vt:lpstr>Creative Curriculum</vt:lpstr>
      <vt:lpstr>Enrichment</vt:lpstr>
      <vt:lpstr>Field Trips</vt:lpstr>
      <vt:lpstr>Current Procedures</vt:lpstr>
      <vt:lpstr>PowerPoint Presentation</vt:lpstr>
      <vt:lpstr>Tears &amp; Anxiety </vt:lpstr>
      <vt:lpstr>ProCare</vt:lpstr>
      <vt:lpstr>ProCare Engage</vt:lpstr>
      <vt:lpstr>Release of Child to Non-Parent Or Guardian:  *Parent/Guardian Complete Release Form  *They must be on release form  *They must bring ID  *Check in/out manually with staff</vt:lpstr>
      <vt:lpstr>Sunscreen </vt:lpstr>
      <vt:lpstr>Playground</vt:lpstr>
      <vt:lpstr>Bike Path</vt:lpstr>
      <vt:lpstr>Clothing</vt:lpstr>
      <vt:lpstr>COVID-19 Policies</vt:lpstr>
      <vt:lpstr>Illness Policy</vt:lpstr>
      <vt:lpstr>Illness Notification</vt:lpstr>
      <vt:lpstr>Medication Administration</vt:lpstr>
      <vt:lpstr>Parent Responsibilities</vt:lpstr>
      <vt:lpstr>Communication</vt:lpstr>
      <vt:lpstr>Discipline Policy</vt:lpstr>
      <vt:lpstr>On-Going Discipline Issues</vt:lpstr>
      <vt:lpstr>Additional Policies</vt:lpstr>
      <vt:lpstr>Picture Days</vt:lpstr>
      <vt:lpstr>PowerPoint Presentation</vt:lpstr>
      <vt:lpstr>PowerPoint Presentation</vt:lpstr>
      <vt:lpstr>Maintenance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School Parent Orientation</dc:title>
  <dc:creator>Shelly McFate</dc:creator>
  <cp:lastModifiedBy>Shelly McFate</cp:lastModifiedBy>
  <cp:revision>16</cp:revision>
  <cp:lastPrinted>2022-08-29T14:54:47Z</cp:lastPrinted>
  <dcterms:created xsi:type="dcterms:W3CDTF">2020-08-24T22:36:31Z</dcterms:created>
  <dcterms:modified xsi:type="dcterms:W3CDTF">2022-08-29T14:57:04Z</dcterms:modified>
</cp:coreProperties>
</file>